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7" r:id="rId3"/>
    <p:sldId id="262" r:id="rId4"/>
    <p:sldId id="263" r:id="rId5"/>
    <p:sldId id="265" r:id="rId6"/>
    <p:sldId id="260" r:id="rId7"/>
    <p:sldId id="266" r:id="rId8"/>
    <p:sldId id="261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9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168A-0157-4486-B53C-06C2F6C0FA94}" type="datetimeFigureOut">
              <a:rPr lang="en-US" smtClean="0"/>
              <a:t>08/11/2018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AA56-7707-4C86-98FB-554BAB73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AA56-7707-4C86-98FB-554BAB730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9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2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2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1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2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11F8-B4BC-462C-86DF-F575B52AC089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E9E9-655F-4708-AC57-C551145C22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91680" cy="5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 </a:t>
            </a:r>
            <a:r>
              <a:rPr lang="fr-CH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Ministerial</a:t>
            </a:r>
            <a:r>
              <a:rPr lang="fr-C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14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975648" y="1052736"/>
            <a:ext cx="316835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45532" y="7317432"/>
            <a:ext cx="5868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4"/>
          <p:cNvSpPr txBox="1">
            <a:spLocks/>
          </p:cNvSpPr>
          <p:nvPr/>
        </p:nvSpPr>
        <p:spPr>
          <a:xfrm>
            <a:off x="880490" y="1268760"/>
            <a:ext cx="7632848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400" dirty="0"/>
              <a:t>2011 – “Different Negotiating Approaches”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2013 – Agreements outside the Single Undertaking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2015 – Ditto, plus “different views” on negotiations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2017 – Joint Initiatives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Next -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60648"/>
            <a:ext cx="72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Ministerial Conferences</a:t>
            </a:r>
          </a:p>
        </p:txBody>
      </p:sp>
    </p:spTree>
    <p:extLst>
      <p:ext uri="{BB962C8B-B14F-4D97-AF65-F5344CB8AC3E}">
        <p14:creationId xmlns:p14="http://schemas.microsoft.com/office/powerpoint/2010/main" val="18324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fr-CH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C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58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17" y="404664"/>
            <a:ext cx="8229600" cy="1143000"/>
          </a:xfrm>
        </p:spPr>
        <p:txBody>
          <a:bodyPr/>
          <a:lstStyle/>
          <a:p>
            <a:r>
              <a:rPr lang="en-GB" b="1" dirty="0"/>
              <a:t>Timeline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9221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9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4008" y="4573579"/>
            <a:ext cx="4176464" cy="1440160"/>
          </a:xfrm>
        </p:spPr>
        <p:txBody>
          <a:bodyPr>
            <a:normAutofit/>
          </a:bodyPr>
          <a:lstStyle/>
          <a:p>
            <a:r>
              <a:rPr lang="en-GB" sz="3600" dirty="0"/>
              <a:t>MC2 - May 1998, Geneva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16" y="1509936"/>
            <a:ext cx="3960440" cy="2491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2" y="4048037"/>
            <a:ext cx="3976397" cy="2491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47936" y="1925216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MC1 - December 1996, Singapore 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1720" y="0"/>
            <a:ext cx="48965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MC1 and MC2</a:t>
            </a:r>
          </a:p>
        </p:txBody>
      </p:sp>
    </p:spTree>
    <p:extLst>
      <p:ext uri="{BB962C8B-B14F-4D97-AF65-F5344CB8AC3E}">
        <p14:creationId xmlns:p14="http://schemas.microsoft.com/office/powerpoint/2010/main" val="364414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21832" y="4437112"/>
            <a:ext cx="4176464" cy="1440160"/>
          </a:xfrm>
        </p:spPr>
        <p:txBody>
          <a:bodyPr>
            <a:normAutofit/>
          </a:bodyPr>
          <a:lstStyle/>
          <a:p>
            <a:r>
              <a:rPr lang="en-GB" sz="3600" dirty="0"/>
              <a:t>MC4 – November 2001, Doha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75658" y="1903454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MC3 – December 1999, Seattle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1720" y="0"/>
            <a:ext cx="48965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MC3 and MC4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23" y="1357892"/>
            <a:ext cx="3904660" cy="2475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8" y="3861048"/>
            <a:ext cx="3872204" cy="2465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4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3579034" y="1289743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MC5 – September 2003, </a:t>
            </a:r>
            <a:r>
              <a:rPr lang="en-GB" sz="3200" dirty="0" err="1"/>
              <a:t>Cancún</a:t>
            </a:r>
            <a:endParaRPr lang="en-GB" sz="3200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1720" y="0"/>
            <a:ext cx="48965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MC5, MC6, MC7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" y="1099438"/>
            <a:ext cx="2940858" cy="1820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549487" y="3178338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MC6 – December 2005, Hong Kong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540697" y="5079197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MC7 – December 2009, Geneva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3" y="4888892"/>
            <a:ext cx="2940858" cy="1820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D:\Users\PEREIRAM\Desktop\Hong Kong Ministerial _ Hong Kong Ministerial The Sixth WTO … _ Flickr2_files\4681082725_09499f3832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" y="2986876"/>
            <a:ext cx="2947890" cy="1823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958010" y="-171400"/>
            <a:ext cx="60486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MC8 - Geneva Ministerial,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89" y="1196751"/>
            <a:ext cx="5365221" cy="357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07504" y="5013176"/>
            <a:ext cx="892899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Elements for Political Guidance</a:t>
            </a:r>
          </a:p>
          <a:p>
            <a:pPr algn="just"/>
            <a:endParaRPr lang="en-GB" sz="2400" b="1" dirty="0"/>
          </a:p>
          <a:p>
            <a:pPr algn="just"/>
            <a:r>
              <a:rPr lang="en-GB" sz="2400" b="1" dirty="0"/>
              <a:t> </a:t>
            </a:r>
            <a:r>
              <a:rPr lang="en-GB" sz="2400" dirty="0"/>
              <a:t>[…] Ministers recognize that Members need to more fully explore </a:t>
            </a:r>
            <a:r>
              <a:rPr lang="en-GB" sz="2400" u="sng" dirty="0"/>
              <a:t>different negotiating approaches.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414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051720" y="48682"/>
            <a:ext cx="48965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973214" y="260648"/>
            <a:ext cx="5176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MC9 – Bali Ministerial, 2013 </a:t>
            </a:r>
            <a:endParaRPr lang="en-GB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5496" y="5157192"/>
            <a:ext cx="892899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Agreement on Trade Facilitation (TFA)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Public Stockholding for Food Security 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Single Undertaking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9" y="1217324"/>
            <a:ext cx="5924266" cy="3939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281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52650"/>
            <a:ext cx="5705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MC10 - Nairobi Ministerial, 2015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4347483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831632" y="1052736"/>
            <a:ext cx="316835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4197" y="4725144"/>
            <a:ext cx="892899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/>
              <a:t>“Many Members </a:t>
            </a:r>
            <a:r>
              <a:rPr lang="en-US" sz="2400" b="1" dirty="0"/>
              <a:t>reaffirm</a:t>
            </a:r>
            <a:r>
              <a:rPr lang="en-US" sz="2400" dirty="0"/>
              <a:t> the DDA […] Other Members </a:t>
            </a:r>
            <a:r>
              <a:rPr lang="en-US" sz="2400" b="1" dirty="0"/>
              <a:t>do not reaffirm </a:t>
            </a:r>
            <a:r>
              <a:rPr lang="en-US" sz="2400" dirty="0"/>
              <a:t>the Doha mandates, as they believe </a:t>
            </a:r>
            <a:r>
              <a:rPr lang="en-US" sz="2400" u="sng" dirty="0"/>
              <a:t>new approaches</a:t>
            </a:r>
            <a:r>
              <a:rPr lang="en-US" sz="2400" dirty="0"/>
              <a:t> are necessary to achieve meaningful outcomes in multilateral negotiations. Members have different views on how to address the negotiations.”</a:t>
            </a:r>
            <a:endParaRPr lang="en-GB" sz="24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076056" y="1247765"/>
            <a:ext cx="3923928" cy="27864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Elimination of agricultural export subsidies</a:t>
            </a:r>
          </a:p>
          <a:p>
            <a:pPr algn="l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4414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716" y="188640"/>
            <a:ext cx="72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MC11 – Buenos Aires Ministerial, 2017</a:t>
            </a:r>
            <a:endParaRPr lang="en-GB" sz="32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975648" y="1052736"/>
            <a:ext cx="3168352" cy="15841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45532" y="7317432"/>
            <a:ext cx="5868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4"/>
          <p:cNvSpPr txBox="1">
            <a:spLocks/>
          </p:cNvSpPr>
          <p:nvPr/>
        </p:nvSpPr>
        <p:spPr>
          <a:xfrm>
            <a:off x="6574194" y="3878307"/>
            <a:ext cx="2908380" cy="1728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400" dirty="0"/>
              <a:t>Chairperson’s statement:</a:t>
            </a:r>
          </a:p>
          <a:p>
            <a:pPr algn="just"/>
            <a:r>
              <a:rPr lang="en-GB" sz="24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u="sng" dirty="0"/>
              <a:t>Not agreed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588224" y="1417599"/>
            <a:ext cx="2880320" cy="1975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/>
              <a:t>Joint Initiatives:</a:t>
            </a:r>
          </a:p>
          <a:p>
            <a:pPr algn="just"/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E-commerce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Investment Facilitation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MSMEs </a:t>
            </a:r>
            <a:endParaRPr lang="en-GB" sz="2400" dirty="0"/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" y="1417599"/>
            <a:ext cx="6273158" cy="4315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683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214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WTO Ministerial Conferences</vt:lpstr>
      <vt:lpstr>Timeline</vt:lpstr>
      <vt:lpstr>MC2 - May 1998, Geneva </vt:lpstr>
      <vt:lpstr>MC4 – November 2001, Doha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WTO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Gregorio, Joseph</dc:creator>
  <cp:lastModifiedBy>Do Prado, Victor Luiz</cp:lastModifiedBy>
  <cp:revision>105</cp:revision>
  <dcterms:created xsi:type="dcterms:W3CDTF">2017-10-31T14:47:49Z</dcterms:created>
  <dcterms:modified xsi:type="dcterms:W3CDTF">2018-11-08T09:34:49Z</dcterms:modified>
</cp:coreProperties>
</file>