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9" r:id="rId1"/>
  </p:sldMasterIdLst>
  <p:notesMasterIdLst>
    <p:notesMasterId r:id="rId20"/>
  </p:notesMasterIdLst>
  <p:handoutMasterIdLst>
    <p:handoutMasterId r:id="rId21"/>
  </p:handoutMasterIdLst>
  <p:sldIdLst>
    <p:sldId id="257" r:id="rId2"/>
    <p:sldId id="258" r:id="rId3"/>
    <p:sldId id="259" r:id="rId4"/>
    <p:sldId id="262" r:id="rId5"/>
    <p:sldId id="264" r:id="rId6"/>
    <p:sldId id="265" r:id="rId7"/>
    <p:sldId id="266" r:id="rId8"/>
    <p:sldId id="268" r:id="rId9"/>
    <p:sldId id="269" r:id="rId10"/>
    <p:sldId id="270" r:id="rId11"/>
    <p:sldId id="271" r:id="rId12"/>
    <p:sldId id="272" r:id="rId13"/>
    <p:sldId id="273" r:id="rId14"/>
    <p:sldId id="274" r:id="rId15"/>
    <p:sldId id="275" r:id="rId16"/>
    <p:sldId id="276" r:id="rId17"/>
    <p:sldId id="277" r:id="rId18"/>
    <p:sldId id="278" r:id="rId19"/>
  </p:sldIdLst>
  <p:sldSz cx="9144000" cy="6858000" type="screen4x3"/>
  <p:notesSz cx="6858000" cy="9144000"/>
  <p:defaultTextStyle>
    <a:defPPr>
      <a:defRPr lang="de-CH"/>
    </a:defPPr>
    <a:lvl1pPr algn="l" rtl="0" eaLnBrk="0" fontAlgn="base" hangingPunct="0">
      <a:spcBef>
        <a:spcPct val="0"/>
      </a:spcBef>
      <a:spcAft>
        <a:spcPct val="0"/>
      </a:spcAft>
      <a:defRPr sz="2400" kern="1200">
        <a:solidFill>
          <a:schemeClr val="tx1"/>
        </a:solidFill>
        <a:latin typeface="Arial" pitchFamily="39" charset="0"/>
        <a:ea typeface="+mn-ea"/>
        <a:cs typeface="+mn-cs"/>
      </a:defRPr>
    </a:lvl1pPr>
    <a:lvl2pPr marL="457200" algn="l" rtl="0" eaLnBrk="0" fontAlgn="base" hangingPunct="0">
      <a:spcBef>
        <a:spcPct val="0"/>
      </a:spcBef>
      <a:spcAft>
        <a:spcPct val="0"/>
      </a:spcAft>
      <a:defRPr sz="2400" kern="1200">
        <a:solidFill>
          <a:schemeClr val="tx1"/>
        </a:solidFill>
        <a:latin typeface="Arial" pitchFamily="39" charset="0"/>
        <a:ea typeface="+mn-ea"/>
        <a:cs typeface="+mn-cs"/>
      </a:defRPr>
    </a:lvl2pPr>
    <a:lvl3pPr marL="914400" algn="l" rtl="0" eaLnBrk="0" fontAlgn="base" hangingPunct="0">
      <a:spcBef>
        <a:spcPct val="0"/>
      </a:spcBef>
      <a:spcAft>
        <a:spcPct val="0"/>
      </a:spcAft>
      <a:defRPr sz="2400" kern="1200">
        <a:solidFill>
          <a:schemeClr val="tx1"/>
        </a:solidFill>
        <a:latin typeface="Arial" pitchFamily="39" charset="0"/>
        <a:ea typeface="+mn-ea"/>
        <a:cs typeface="+mn-cs"/>
      </a:defRPr>
    </a:lvl3pPr>
    <a:lvl4pPr marL="1371600" algn="l" rtl="0" eaLnBrk="0" fontAlgn="base" hangingPunct="0">
      <a:spcBef>
        <a:spcPct val="0"/>
      </a:spcBef>
      <a:spcAft>
        <a:spcPct val="0"/>
      </a:spcAft>
      <a:defRPr sz="2400" kern="1200">
        <a:solidFill>
          <a:schemeClr val="tx1"/>
        </a:solidFill>
        <a:latin typeface="Arial" pitchFamily="39" charset="0"/>
        <a:ea typeface="+mn-ea"/>
        <a:cs typeface="+mn-cs"/>
      </a:defRPr>
    </a:lvl4pPr>
    <a:lvl5pPr marL="1828800" algn="l" rtl="0" eaLnBrk="0" fontAlgn="base" hangingPunct="0">
      <a:spcBef>
        <a:spcPct val="0"/>
      </a:spcBef>
      <a:spcAft>
        <a:spcPct val="0"/>
      </a:spcAft>
      <a:defRPr sz="2400" kern="1200">
        <a:solidFill>
          <a:schemeClr val="tx1"/>
        </a:solidFill>
        <a:latin typeface="Arial" pitchFamily="39" charset="0"/>
        <a:ea typeface="+mn-ea"/>
        <a:cs typeface="+mn-cs"/>
      </a:defRPr>
    </a:lvl5pPr>
    <a:lvl6pPr marL="2286000" algn="l" defTabSz="457200" rtl="0" eaLnBrk="1" latinLnBrk="0" hangingPunct="1">
      <a:defRPr sz="2400" kern="1200">
        <a:solidFill>
          <a:schemeClr val="tx1"/>
        </a:solidFill>
        <a:latin typeface="Arial" pitchFamily="39" charset="0"/>
        <a:ea typeface="+mn-ea"/>
        <a:cs typeface="+mn-cs"/>
      </a:defRPr>
    </a:lvl6pPr>
    <a:lvl7pPr marL="2743200" algn="l" defTabSz="457200" rtl="0" eaLnBrk="1" latinLnBrk="0" hangingPunct="1">
      <a:defRPr sz="2400" kern="1200">
        <a:solidFill>
          <a:schemeClr val="tx1"/>
        </a:solidFill>
        <a:latin typeface="Arial" pitchFamily="39" charset="0"/>
        <a:ea typeface="+mn-ea"/>
        <a:cs typeface="+mn-cs"/>
      </a:defRPr>
    </a:lvl7pPr>
    <a:lvl8pPr marL="3200400" algn="l" defTabSz="457200" rtl="0" eaLnBrk="1" latinLnBrk="0" hangingPunct="1">
      <a:defRPr sz="2400" kern="1200">
        <a:solidFill>
          <a:schemeClr val="tx1"/>
        </a:solidFill>
        <a:latin typeface="Arial" pitchFamily="39" charset="0"/>
        <a:ea typeface="+mn-ea"/>
        <a:cs typeface="+mn-cs"/>
      </a:defRPr>
    </a:lvl8pPr>
    <a:lvl9pPr marL="3657600" algn="l" defTabSz="457200" rtl="0" eaLnBrk="1" latinLnBrk="0" hangingPunct="1">
      <a:defRPr sz="2400" kern="1200">
        <a:solidFill>
          <a:schemeClr val="tx1"/>
        </a:solidFill>
        <a:latin typeface="Arial" pitchFamily="39"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A1C3E8"/>
    <a:srgbClr val="000000"/>
    <a:srgbClr val="4F8AC5"/>
    <a:srgbClr val="BED3EA"/>
    <a:srgbClr val="B3CC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20585" autoAdjust="0"/>
    <p:restoredTop sz="89029" autoAdjust="0"/>
  </p:normalViewPr>
  <p:slideViewPr>
    <p:cSldViewPr showGuides="1">
      <p:cViewPr varScale="1">
        <p:scale>
          <a:sx n="118" d="100"/>
          <a:sy n="118" d="100"/>
        </p:scale>
        <p:origin x="-2130" y="-90"/>
      </p:cViewPr>
      <p:guideLst>
        <p:guide orient="horz" pos="1078"/>
        <p:guide pos="31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0"/>
    </p:cViewPr>
  </p:sorterViewPr>
  <p:notesViewPr>
    <p:cSldViewPr showGuides="1">
      <p:cViewPr varScale="1">
        <p:scale>
          <a:sx n="66" d="100"/>
          <a:sy n="66" d="100"/>
        </p:scale>
        <p:origin x="31" y="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de-CH"/>
          </a:p>
        </p:txBody>
      </p:sp>
      <p:sp>
        <p:nvSpPr>
          <p:cNvPr id="2355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de-CH"/>
          </a:p>
        </p:txBody>
      </p:sp>
      <p:sp>
        <p:nvSpPr>
          <p:cNvPr id="2355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de-CH"/>
          </a:p>
        </p:txBody>
      </p:sp>
      <p:sp>
        <p:nvSpPr>
          <p:cNvPr id="2355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A1557EE-0742-4568-A4D7-76102549A814}" type="slidenum">
              <a:rPr lang="de-CH"/>
              <a:pPr/>
              <a:t>‹#›</a:t>
            </a:fld>
            <a:endParaRPr lang="de-CH"/>
          </a:p>
        </p:txBody>
      </p:sp>
    </p:spTree>
    <p:extLst>
      <p:ext uri="{BB962C8B-B14F-4D97-AF65-F5344CB8AC3E}">
        <p14:creationId xmlns:p14="http://schemas.microsoft.com/office/powerpoint/2010/main" val="31457199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de-CH"/>
          </a:p>
        </p:txBody>
      </p:sp>
      <p:sp>
        <p:nvSpPr>
          <p:cNvPr id="614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de-CH"/>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de-CH"/>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5700854-19FB-4351-BFDC-90AAE5F621F4}" type="slidenum">
              <a:rPr lang="de-CH"/>
              <a:pPr/>
              <a:t>‹#›</a:t>
            </a:fld>
            <a:endParaRPr lang="de-CH"/>
          </a:p>
        </p:txBody>
      </p:sp>
    </p:spTree>
    <p:extLst>
      <p:ext uri="{BB962C8B-B14F-4D97-AF65-F5344CB8AC3E}">
        <p14:creationId xmlns:p14="http://schemas.microsoft.com/office/powerpoint/2010/main" val="171967272"/>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pitchFamily="39" charset="0"/>
        <a:ea typeface="+mn-ea"/>
        <a:cs typeface="+mn-cs"/>
      </a:defRPr>
    </a:lvl1pPr>
    <a:lvl2pPr marL="457200" algn="l" rtl="0" fontAlgn="base">
      <a:spcBef>
        <a:spcPct val="30000"/>
      </a:spcBef>
      <a:spcAft>
        <a:spcPct val="0"/>
      </a:spcAft>
      <a:defRPr sz="1200" kern="1200">
        <a:solidFill>
          <a:schemeClr val="tx1"/>
        </a:solidFill>
        <a:latin typeface="Arial" pitchFamily="39" charset="0"/>
        <a:ea typeface="ＭＳ Ｐゴシック" pitchFamily="39" charset="-128"/>
        <a:cs typeface="+mn-cs"/>
      </a:defRPr>
    </a:lvl2pPr>
    <a:lvl3pPr marL="914400" algn="l" rtl="0" fontAlgn="base">
      <a:spcBef>
        <a:spcPct val="30000"/>
      </a:spcBef>
      <a:spcAft>
        <a:spcPct val="0"/>
      </a:spcAft>
      <a:defRPr sz="1200" kern="1200">
        <a:solidFill>
          <a:schemeClr val="tx1"/>
        </a:solidFill>
        <a:latin typeface="Arial" pitchFamily="39" charset="0"/>
        <a:ea typeface="ＭＳ Ｐゴシック" pitchFamily="39" charset="-128"/>
        <a:cs typeface="+mn-cs"/>
      </a:defRPr>
    </a:lvl3pPr>
    <a:lvl4pPr marL="1371600" algn="l" rtl="0" fontAlgn="base">
      <a:spcBef>
        <a:spcPct val="30000"/>
      </a:spcBef>
      <a:spcAft>
        <a:spcPct val="0"/>
      </a:spcAft>
      <a:defRPr sz="1200" kern="1200">
        <a:solidFill>
          <a:schemeClr val="tx1"/>
        </a:solidFill>
        <a:latin typeface="Arial" pitchFamily="39" charset="0"/>
        <a:ea typeface="ＭＳ Ｐゴシック" pitchFamily="39" charset="-128"/>
        <a:cs typeface="+mn-cs"/>
      </a:defRPr>
    </a:lvl4pPr>
    <a:lvl5pPr marL="1828800" algn="l" rtl="0" fontAlgn="base">
      <a:spcBef>
        <a:spcPct val="30000"/>
      </a:spcBef>
      <a:spcAft>
        <a:spcPct val="0"/>
      </a:spcAft>
      <a:defRPr sz="1200" kern="1200">
        <a:solidFill>
          <a:schemeClr val="tx1"/>
        </a:solidFill>
        <a:latin typeface="Arial" pitchFamily="39" charset="0"/>
        <a:ea typeface="ＭＳ Ｐゴシック" pitchFamily="3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51EB99-2DE1-4B8F-94CA-126F6E7E19D7}" type="slidenum">
              <a:rPr lang="de-CH"/>
              <a:pPr/>
              <a:t>2</a:t>
            </a:fld>
            <a:endParaRPr lang="de-CH"/>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51EB99-2DE1-4B8F-94CA-126F6E7E19D7}" type="slidenum">
              <a:rPr lang="de-CH"/>
              <a:pPr/>
              <a:t>12</a:t>
            </a:fld>
            <a:endParaRPr lang="de-CH"/>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51EB99-2DE1-4B8F-94CA-126F6E7E19D7}" type="slidenum">
              <a:rPr lang="de-CH"/>
              <a:pPr/>
              <a:t>13</a:t>
            </a:fld>
            <a:endParaRPr lang="de-CH"/>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51EB99-2DE1-4B8F-94CA-126F6E7E19D7}" type="slidenum">
              <a:rPr lang="de-CH"/>
              <a:pPr/>
              <a:t>14</a:t>
            </a:fld>
            <a:endParaRPr lang="de-CH"/>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51EB99-2DE1-4B8F-94CA-126F6E7E19D7}" type="slidenum">
              <a:rPr lang="de-CH"/>
              <a:pPr/>
              <a:t>15</a:t>
            </a:fld>
            <a:endParaRPr lang="de-CH"/>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51EB99-2DE1-4B8F-94CA-126F6E7E19D7}" type="slidenum">
              <a:rPr lang="de-CH"/>
              <a:pPr/>
              <a:t>16</a:t>
            </a:fld>
            <a:endParaRPr lang="de-CH"/>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51EB99-2DE1-4B8F-94CA-126F6E7E19D7}" type="slidenum">
              <a:rPr lang="de-CH"/>
              <a:pPr/>
              <a:t>17</a:t>
            </a:fld>
            <a:endParaRPr lang="de-CH"/>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51EB99-2DE1-4B8F-94CA-126F6E7E19D7}" type="slidenum">
              <a:rPr lang="de-CH"/>
              <a:pPr/>
              <a:t>18</a:t>
            </a:fld>
            <a:endParaRPr lang="de-CH"/>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51EB99-2DE1-4B8F-94CA-126F6E7E19D7}" type="slidenum">
              <a:rPr lang="de-CH"/>
              <a:pPr/>
              <a:t>3</a:t>
            </a:fld>
            <a:endParaRPr lang="de-CH"/>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51EB99-2DE1-4B8F-94CA-126F6E7E19D7}" type="slidenum">
              <a:rPr lang="de-CH"/>
              <a:pPr/>
              <a:t>4</a:t>
            </a:fld>
            <a:endParaRPr lang="de-CH"/>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51EB99-2DE1-4B8F-94CA-126F6E7E19D7}" type="slidenum">
              <a:rPr lang="de-CH"/>
              <a:pPr/>
              <a:t>5</a:t>
            </a:fld>
            <a:endParaRPr lang="de-CH"/>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51EB99-2DE1-4B8F-94CA-126F6E7E19D7}" type="slidenum">
              <a:rPr lang="de-CH"/>
              <a:pPr/>
              <a:t>6</a:t>
            </a:fld>
            <a:endParaRPr lang="de-CH"/>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51EB99-2DE1-4B8F-94CA-126F6E7E19D7}" type="slidenum">
              <a:rPr lang="de-CH"/>
              <a:pPr/>
              <a:t>7</a:t>
            </a:fld>
            <a:endParaRPr lang="de-CH"/>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51EB99-2DE1-4B8F-94CA-126F6E7E19D7}" type="slidenum">
              <a:rPr lang="de-CH"/>
              <a:pPr/>
              <a:t>8</a:t>
            </a:fld>
            <a:endParaRPr lang="de-CH"/>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51EB99-2DE1-4B8F-94CA-126F6E7E19D7}" type="slidenum">
              <a:rPr lang="de-CH"/>
              <a:pPr/>
              <a:t>9</a:t>
            </a:fld>
            <a:endParaRPr lang="de-CH"/>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51EB99-2DE1-4B8F-94CA-126F6E7E19D7}" type="slidenum">
              <a:rPr lang="de-CH"/>
              <a:pPr/>
              <a:t>11</a:t>
            </a:fld>
            <a:endParaRPr lang="de-CH"/>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5122" name="Rectangle 2"/>
          <p:cNvSpPr>
            <a:spLocks noChangeArrowheads="1"/>
          </p:cNvSpPr>
          <p:nvPr/>
        </p:nvSpPr>
        <p:spPr bwMode="auto">
          <a:xfrm>
            <a:off x="7305675" y="1438275"/>
            <a:ext cx="1835150" cy="5073650"/>
          </a:xfrm>
          <a:prstGeom prst="rect">
            <a:avLst/>
          </a:prstGeom>
          <a:solidFill>
            <a:srgbClr val="B3CCE6"/>
          </a:solidFill>
          <a:ln w="9525">
            <a:noFill/>
            <a:miter lim="800000"/>
            <a:headEnd/>
            <a:tailEnd/>
          </a:ln>
          <a:effectLst/>
        </p:spPr>
        <p:txBody>
          <a:bodyPr wrap="none" anchor="ctr">
            <a:prstTxWarp prst="textNoShape">
              <a:avLst/>
            </a:prstTxWarp>
          </a:bodyPr>
          <a:lstStyle/>
          <a:p>
            <a:pPr algn="ctr"/>
            <a:endParaRPr lang="de-DE">
              <a:solidFill>
                <a:srgbClr val="BED3EA"/>
              </a:solidFill>
            </a:endParaRPr>
          </a:p>
        </p:txBody>
      </p:sp>
      <p:sp>
        <p:nvSpPr>
          <p:cNvPr id="5123" name="Rectangle 3"/>
          <p:cNvSpPr>
            <a:spLocks noChangeArrowheads="1"/>
          </p:cNvSpPr>
          <p:nvPr/>
        </p:nvSpPr>
        <p:spPr bwMode="auto">
          <a:xfrm>
            <a:off x="0" y="107950"/>
            <a:ext cx="7305675" cy="6640513"/>
          </a:xfrm>
          <a:prstGeom prst="rect">
            <a:avLst/>
          </a:prstGeom>
          <a:solidFill>
            <a:srgbClr val="E1EBF5"/>
          </a:solidFill>
          <a:ln w="9525">
            <a:noFill/>
            <a:miter lim="800000"/>
            <a:headEnd/>
            <a:tailEnd/>
          </a:ln>
          <a:effectLst/>
        </p:spPr>
        <p:txBody>
          <a:bodyPr wrap="none" anchor="ctr">
            <a:prstTxWarp prst="textNoShape">
              <a:avLst/>
            </a:prstTxWarp>
          </a:bodyPr>
          <a:lstStyle/>
          <a:p>
            <a:endParaRPr lang="de-DE"/>
          </a:p>
        </p:txBody>
      </p:sp>
      <p:sp>
        <p:nvSpPr>
          <p:cNvPr id="5124" name="Rectangle 4"/>
          <p:cNvSpPr>
            <a:spLocks noChangeArrowheads="1"/>
          </p:cNvSpPr>
          <p:nvPr/>
        </p:nvSpPr>
        <p:spPr bwMode="auto">
          <a:xfrm>
            <a:off x="0" y="1438275"/>
            <a:ext cx="7305675" cy="5073650"/>
          </a:xfrm>
          <a:prstGeom prst="rect">
            <a:avLst/>
          </a:prstGeom>
          <a:solidFill>
            <a:srgbClr val="9CBDDE"/>
          </a:solidFill>
          <a:ln w="9525">
            <a:noFill/>
            <a:miter lim="800000"/>
            <a:headEnd/>
            <a:tailEnd/>
          </a:ln>
          <a:effectLst/>
        </p:spPr>
        <p:txBody>
          <a:bodyPr wrap="none" anchor="ctr">
            <a:prstTxWarp prst="textNoShape">
              <a:avLst/>
            </a:prstTxWarp>
          </a:bodyPr>
          <a:lstStyle/>
          <a:p>
            <a:pPr algn="ctr"/>
            <a:endParaRPr lang="de-DE"/>
          </a:p>
        </p:txBody>
      </p:sp>
      <p:sp>
        <p:nvSpPr>
          <p:cNvPr id="5125" name="Rectangle 5"/>
          <p:cNvSpPr>
            <a:spLocks noGrp="1" noChangeArrowheads="1"/>
          </p:cNvSpPr>
          <p:nvPr>
            <p:ph type="ctrTitle"/>
          </p:nvPr>
        </p:nvSpPr>
        <p:spPr>
          <a:xfrm>
            <a:off x="539750" y="1654175"/>
            <a:ext cx="6621463" cy="1143000"/>
          </a:xfrm>
        </p:spPr>
        <p:txBody>
          <a:bodyPr/>
          <a:lstStyle>
            <a:lvl1pPr>
              <a:defRPr/>
            </a:lvl1pPr>
          </a:lstStyle>
          <a:p>
            <a:r>
              <a:rPr lang="en-US" smtClean="0"/>
              <a:t>Click to edit Master title style</a:t>
            </a:r>
            <a:endParaRPr lang="de-CH"/>
          </a:p>
        </p:txBody>
      </p:sp>
      <p:sp>
        <p:nvSpPr>
          <p:cNvPr id="5126" name="Rectangle 6"/>
          <p:cNvSpPr>
            <a:spLocks noGrp="1" noChangeArrowheads="1"/>
          </p:cNvSpPr>
          <p:nvPr>
            <p:ph type="subTitle" idx="1"/>
          </p:nvPr>
        </p:nvSpPr>
        <p:spPr>
          <a:xfrm>
            <a:off x="539750" y="3022600"/>
            <a:ext cx="6621463" cy="1752600"/>
          </a:xfrm>
        </p:spPr>
        <p:txBody>
          <a:bodyPr/>
          <a:lstStyle>
            <a:lvl1pPr marL="0" indent="0">
              <a:buFontTx/>
              <a:buNone/>
              <a:defRPr/>
            </a:lvl1pPr>
          </a:lstStyle>
          <a:p>
            <a:r>
              <a:rPr lang="en-US" smtClean="0"/>
              <a:t>Click to edit Master subtitle style</a:t>
            </a:r>
            <a:endParaRPr lang="de-CH"/>
          </a:p>
        </p:txBody>
      </p:sp>
      <p:sp>
        <p:nvSpPr>
          <p:cNvPr id="5127" name="Rectangle 7"/>
          <p:cNvSpPr>
            <a:spLocks noGrp="1" noChangeArrowheads="1"/>
          </p:cNvSpPr>
          <p:nvPr>
            <p:ph type="dt" sz="half" idx="2"/>
          </p:nvPr>
        </p:nvSpPr>
        <p:spPr>
          <a:xfrm>
            <a:off x="539750" y="6548438"/>
            <a:ext cx="2889250" cy="252412"/>
          </a:xfrm>
        </p:spPr>
        <p:txBody>
          <a:bodyPr wrap="none"/>
          <a:lstStyle>
            <a:lvl1pPr>
              <a:defRPr/>
            </a:lvl1pPr>
          </a:lstStyle>
          <a:p>
            <a:r>
              <a:rPr lang="de-CH" smtClean="0"/>
              <a:t>Datum, Titel der Veranstaltung</a:t>
            </a:r>
            <a:endParaRPr lang="de-CH"/>
          </a:p>
        </p:txBody>
      </p:sp>
      <p:sp>
        <p:nvSpPr>
          <p:cNvPr id="5128" name="Rectangle 8"/>
          <p:cNvSpPr>
            <a:spLocks noGrp="1" noChangeArrowheads="1"/>
          </p:cNvSpPr>
          <p:nvPr>
            <p:ph type="ftr" sz="quarter" idx="3"/>
          </p:nvPr>
        </p:nvSpPr>
        <p:spPr>
          <a:xfrm>
            <a:off x="107950" y="179388"/>
            <a:ext cx="4464050" cy="252412"/>
          </a:xfrm>
        </p:spPr>
        <p:txBody>
          <a:bodyPr wrap="square"/>
          <a:lstStyle>
            <a:lvl1pPr>
              <a:defRPr/>
            </a:lvl1pPr>
          </a:lstStyle>
          <a:p>
            <a:r>
              <a:rPr lang="de-CH"/>
              <a:t>Titel der Präsentation (ändern unter Ansicht&gt;Fusszeile)</a:t>
            </a:r>
          </a:p>
        </p:txBody>
      </p:sp>
      <p:sp>
        <p:nvSpPr>
          <p:cNvPr id="5129" name="Rectangle 9"/>
          <p:cNvSpPr>
            <a:spLocks noGrp="1" noChangeArrowheads="1"/>
          </p:cNvSpPr>
          <p:nvPr>
            <p:ph type="sldNum" sz="quarter" idx="4"/>
          </p:nvPr>
        </p:nvSpPr>
        <p:spPr>
          <a:xfrm>
            <a:off x="8743950" y="6548438"/>
            <a:ext cx="360363" cy="215900"/>
          </a:xfrm>
        </p:spPr>
        <p:txBody>
          <a:bodyPr/>
          <a:lstStyle>
            <a:lvl1pPr>
              <a:defRPr>
                <a:solidFill>
                  <a:schemeClr val="tx1"/>
                </a:solidFill>
              </a:defRPr>
            </a:lvl1pPr>
          </a:lstStyle>
          <a:p>
            <a:fld id="{8A052E73-FDF8-4D4B-B0FA-91CDBB88F1E8}" type="slidenum">
              <a:rPr lang="de-CH"/>
              <a:pPr/>
              <a:t>‹#›</a:t>
            </a:fld>
            <a:endParaRPr lang="de-CH" sz="1400"/>
          </a:p>
        </p:txBody>
      </p:sp>
      <p:pic>
        <p:nvPicPr>
          <p:cNvPr id="12" name="Picture 10" descr="ub_8pt_rgb.jpg                                                 000546B7mg                             B9C1C449:"/>
          <p:cNvPicPr>
            <a:picLocks noChangeAspect="1" noChangeArrowheads="1"/>
          </p:cNvPicPr>
          <p:nvPr userDrawn="1"/>
        </p:nvPicPr>
        <p:blipFill>
          <a:blip r:embed="rId2"/>
          <a:srcRect/>
          <a:stretch>
            <a:fillRect/>
          </a:stretch>
        </p:blipFill>
        <p:spPr bwMode="auto">
          <a:xfrm>
            <a:off x="7737475" y="107950"/>
            <a:ext cx="1306513" cy="1006475"/>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de-DE"/>
          </a:p>
        </p:txBody>
      </p:sp>
      <p:sp>
        <p:nvSpPr>
          <p:cNvPr id="3" name="Vertikaler Textplatzhalt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Datumsplatzhalter 3"/>
          <p:cNvSpPr>
            <a:spLocks noGrp="1"/>
          </p:cNvSpPr>
          <p:nvPr>
            <p:ph type="dt" sz="half" idx="10"/>
          </p:nvPr>
        </p:nvSpPr>
        <p:spPr/>
        <p:txBody>
          <a:bodyPr/>
          <a:lstStyle>
            <a:lvl1pPr>
              <a:defRPr smtClean="0"/>
            </a:lvl1pPr>
          </a:lstStyle>
          <a:p>
            <a:r>
              <a:rPr lang="de-CH" smtClean="0"/>
              <a:t>Datum, Titel der Veranstaltung</a:t>
            </a:r>
            <a:endParaRPr lang="de-CH">
              <a:solidFill>
                <a:schemeClr val="tx1"/>
              </a:solidFill>
            </a:endParaRPr>
          </a:p>
        </p:txBody>
      </p:sp>
      <p:sp>
        <p:nvSpPr>
          <p:cNvPr id="5" name="Fußzeilenplatzhalter 4"/>
          <p:cNvSpPr>
            <a:spLocks noGrp="1"/>
          </p:cNvSpPr>
          <p:nvPr>
            <p:ph type="ftr" sz="quarter" idx="11"/>
          </p:nvPr>
        </p:nvSpPr>
        <p:spPr/>
        <p:txBody>
          <a:bodyPr/>
          <a:lstStyle>
            <a:lvl1pPr>
              <a:defRPr/>
            </a:lvl1pPr>
          </a:lstStyle>
          <a:p>
            <a:r>
              <a:rPr lang="de-CH"/>
              <a:t>Titel der Präsentation (ändern unter Ansicht&gt;Fusszeile)</a:t>
            </a:r>
          </a:p>
        </p:txBody>
      </p:sp>
      <p:sp>
        <p:nvSpPr>
          <p:cNvPr id="6" name="Foliennummernplatzhalter 5"/>
          <p:cNvSpPr>
            <a:spLocks noGrp="1"/>
          </p:cNvSpPr>
          <p:nvPr>
            <p:ph type="sldNum" sz="quarter" idx="12"/>
          </p:nvPr>
        </p:nvSpPr>
        <p:spPr/>
        <p:txBody>
          <a:bodyPr/>
          <a:lstStyle>
            <a:lvl1pPr>
              <a:defRPr smtClean="0"/>
            </a:lvl1pPr>
          </a:lstStyle>
          <a:p>
            <a:fld id="{8A7FBFD4-27D3-441B-B411-330638585F4B}" type="slidenum">
              <a:rPr lang="de-CH"/>
              <a:pPr/>
              <a:t>‹#›</a:t>
            </a:fld>
            <a:endParaRPr lang="de-CH" sz="140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80188" y="647700"/>
            <a:ext cx="2014537" cy="5527675"/>
          </a:xfrm>
        </p:spPr>
        <p:txBody>
          <a:bodyPr vert="eaVert"/>
          <a:lstStyle/>
          <a:p>
            <a:r>
              <a:rPr lang="en-US" smtClean="0"/>
              <a:t>Click to edit Master title style</a:t>
            </a:r>
            <a:endParaRPr lang="de-DE"/>
          </a:p>
        </p:txBody>
      </p:sp>
      <p:sp>
        <p:nvSpPr>
          <p:cNvPr id="3" name="Vertikaler Textplatzhalter 2"/>
          <p:cNvSpPr>
            <a:spLocks noGrp="1"/>
          </p:cNvSpPr>
          <p:nvPr>
            <p:ph type="body" orient="vert" idx="1"/>
          </p:nvPr>
        </p:nvSpPr>
        <p:spPr>
          <a:xfrm>
            <a:off x="533400" y="647700"/>
            <a:ext cx="5894388" cy="5527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Datumsplatzhalter 3"/>
          <p:cNvSpPr>
            <a:spLocks noGrp="1"/>
          </p:cNvSpPr>
          <p:nvPr>
            <p:ph type="dt" sz="half" idx="10"/>
          </p:nvPr>
        </p:nvSpPr>
        <p:spPr/>
        <p:txBody>
          <a:bodyPr/>
          <a:lstStyle>
            <a:lvl1pPr>
              <a:defRPr smtClean="0"/>
            </a:lvl1pPr>
          </a:lstStyle>
          <a:p>
            <a:r>
              <a:rPr lang="de-CH" smtClean="0"/>
              <a:t>Datum, Titel der Veranstaltung</a:t>
            </a:r>
            <a:endParaRPr lang="de-CH">
              <a:solidFill>
                <a:schemeClr val="tx1"/>
              </a:solidFill>
            </a:endParaRPr>
          </a:p>
        </p:txBody>
      </p:sp>
      <p:sp>
        <p:nvSpPr>
          <p:cNvPr id="5" name="Fußzeilenplatzhalter 4"/>
          <p:cNvSpPr>
            <a:spLocks noGrp="1"/>
          </p:cNvSpPr>
          <p:nvPr>
            <p:ph type="ftr" sz="quarter" idx="11"/>
          </p:nvPr>
        </p:nvSpPr>
        <p:spPr/>
        <p:txBody>
          <a:bodyPr/>
          <a:lstStyle>
            <a:lvl1pPr>
              <a:defRPr/>
            </a:lvl1pPr>
          </a:lstStyle>
          <a:p>
            <a:r>
              <a:rPr lang="de-CH"/>
              <a:t>Titel der Präsentation (ändern unter Ansicht&gt;Fusszeile)</a:t>
            </a:r>
          </a:p>
        </p:txBody>
      </p:sp>
      <p:sp>
        <p:nvSpPr>
          <p:cNvPr id="6" name="Foliennummernplatzhalter 5"/>
          <p:cNvSpPr>
            <a:spLocks noGrp="1"/>
          </p:cNvSpPr>
          <p:nvPr>
            <p:ph type="sldNum" sz="quarter" idx="12"/>
          </p:nvPr>
        </p:nvSpPr>
        <p:spPr/>
        <p:txBody>
          <a:bodyPr/>
          <a:lstStyle>
            <a:lvl1pPr>
              <a:defRPr smtClean="0"/>
            </a:lvl1pPr>
          </a:lstStyle>
          <a:p>
            <a:fld id="{9FA632F1-1E7A-4E2C-ACB8-850BA6EAECB3}" type="slidenum">
              <a:rPr lang="de-CH"/>
              <a:pPr/>
              <a:t>‹#›</a:t>
            </a:fld>
            <a:endParaRPr lang="de-CH" sz="14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de-DE"/>
          </a:p>
        </p:txBody>
      </p:sp>
      <p:sp>
        <p:nvSpPr>
          <p:cNvPr id="3" name="Inhaltsplatzhalt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Datumsplatzhalter 3"/>
          <p:cNvSpPr>
            <a:spLocks noGrp="1"/>
          </p:cNvSpPr>
          <p:nvPr>
            <p:ph type="dt" sz="half" idx="10"/>
          </p:nvPr>
        </p:nvSpPr>
        <p:spPr/>
        <p:txBody>
          <a:bodyPr/>
          <a:lstStyle>
            <a:lvl1pPr>
              <a:defRPr smtClean="0"/>
            </a:lvl1pPr>
          </a:lstStyle>
          <a:p>
            <a:r>
              <a:rPr lang="de-CH" smtClean="0"/>
              <a:t>Datum, Titel der Veranstaltung</a:t>
            </a:r>
            <a:endParaRPr lang="de-CH">
              <a:solidFill>
                <a:schemeClr val="tx1"/>
              </a:solidFill>
            </a:endParaRPr>
          </a:p>
        </p:txBody>
      </p:sp>
      <p:sp>
        <p:nvSpPr>
          <p:cNvPr id="5" name="Fußzeilenplatzhalter 4"/>
          <p:cNvSpPr>
            <a:spLocks noGrp="1"/>
          </p:cNvSpPr>
          <p:nvPr>
            <p:ph type="ftr" sz="quarter" idx="11"/>
          </p:nvPr>
        </p:nvSpPr>
        <p:spPr/>
        <p:txBody>
          <a:bodyPr/>
          <a:lstStyle>
            <a:lvl1pPr>
              <a:defRPr/>
            </a:lvl1pPr>
          </a:lstStyle>
          <a:p>
            <a:r>
              <a:rPr lang="de-CH"/>
              <a:t>Titel der Präsentation (ändern unter Ansicht&gt;Fusszeile)</a:t>
            </a:r>
          </a:p>
        </p:txBody>
      </p:sp>
      <p:sp>
        <p:nvSpPr>
          <p:cNvPr id="6" name="Foliennummernplatzhalter 5"/>
          <p:cNvSpPr>
            <a:spLocks noGrp="1"/>
          </p:cNvSpPr>
          <p:nvPr>
            <p:ph type="sldNum" sz="quarter" idx="12"/>
          </p:nvPr>
        </p:nvSpPr>
        <p:spPr/>
        <p:txBody>
          <a:bodyPr/>
          <a:lstStyle>
            <a:lvl1pPr>
              <a:defRPr smtClean="0"/>
            </a:lvl1pPr>
          </a:lstStyle>
          <a:p>
            <a:fld id="{BE3D9CA7-554C-46EC-BEAB-CB2090EEB6FF}" type="slidenum">
              <a:rPr lang="de-CH"/>
              <a:pPr/>
              <a:t>‹#›</a:t>
            </a:fld>
            <a:endParaRPr lang="de-CH" sz="140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umsplatzhalter 3"/>
          <p:cNvSpPr>
            <a:spLocks noGrp="1"/>
          </p:cNvSpPr>
          <p:nvPr>
            <p:ph type="dt" sz="half" idx="10"/>
          </p:nvPr>
        </p:nvSpPr>
        <p:spPr/>
        <p:txBody>
          <a:bodyPr/>
          <a:lstStyle>
            <a:lvl1pPr>
              <a:defRPr smtClean="0"/>
            </a:lvl1pPr>
          </a:lstStyle>
          <a:p>
            <a:r>
              <a:rPr lang="de-CH" smtClean="0"/>
              <a:t>Datum, Titel der Veranstaltung</a:t>
            </a:r>
            <a:endParaRPr lang="de-CH">
              <a:solidFill>
                <a:schemeClr val="tx1"/>
              </a:solidFill>
            </a:endParaRPr>
          </a:p>
        </p:txBody>
      </p:sp>
      <p:sp>
        <p:nvSpPr>
          <p:cNvPr id="5" name="Fußzeilenplatzhalter 4"/>
          <p:cNvSpPr>
            <a:spLocks noGrp="1"/>
          </p:cNvSpPr>
          <p:nvPr>
            <p:ph type="ftr" sz="quarter" idx="11"/>
          </p:nvPr>
        </p:nvSpPr>
        <p:spPr/>
        <p:txBody>
          <a:bodyPr/>
          <a:lstStyle>
            <a:lvl1pPr>
              <a:defRPr/>
            </a:lvl1pPr>
          </a:lstStyle>
          <a:p>
            <a:r>
              <a:rPr lang="de-CH"/>
              <a:t>Titel der Präsentation (ändern unter Ansicht&gt;Fusszeile)</a:t>
            </a:r>
          </a:p>
        </p:txBody>
      </p:sp>
      <p:sp>
        <p:nvSpPr>
          <p:cNvPr id="6" name="Foliennummernplatzhalter 5"/>
          <p:cNvSpPr>
            <a:spLocks noGrp="1"/>
          </p:cNvSpPr>
          <p:nvPr>
            <p:ph type="sldNum" sz="quarter" idx="12"/>
          </p:nvPr>
        </p:nvSpPr>
        <p:spPr/>
        <p:txBody>
          <a:bodyPr/>
          <a:lstStyle>
            <a:lvl1pPr>
              <a:defRPr smtClean="0"/>
            </a:lvl1pPr>
          </a:lstStyle>
          <a:p>
            <a:fld id="{FF6E2549-E00A-42FF-BAF7-96D0334C1F1D}" type="slidenum">
              <a:rPr lang="de-CH"/>
              <a:pPr/>
              <a:t>‹#›</a:t>
            </a:fld>
            <a:endParaRPr lang="de-CH" sz="140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de-DE"/>
          </a:p>
        </p:txBody>
      </p:sp>
      <p:sp>
        <p:nvSpPr>
          <p:cNvPr id="3" name="Inhaltsplatzhalter 2"/>
          <p:cNvSpPr>
            <a:spLocks noGrp="1"/>
          </p:cNvSpPr>
          <p:nvPr>
            <p:ph sz="half" idx="1"/>
          </p:nvPr>
        </p:nvSpPr>
        <p:spPr>
          <a:xfrm>
            <a:off x="533400" y="1676400"/>
            <a:ext cx="3954463"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Inhaltsplatzhalter 3"/>
          <p:cNvSpPr>
            <a:spLocks noGrp="1"/>
          </p:cNvSpPr>
          <p:nvPr>
            <p:ph sz="half" idx="2"/>
          </p:nvPr>
        </p:nvSpPr>
        <p:spPr>
          <a:xfrm>
            <a:off x="4640263" y="1676400"/>
            <a:ext cx="3954462"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Datumsplatzhalter 4"/>
          <p:cNvSpPr>
            <a:spLocks noGrp="1"/>
          </p:cNvSpPr>
          <p:nvPr>
            <p:ph type="dt" sz="half" idx="10"/>
          </p:nvPr>
        </p:nvSpPr>
        <p:spPr/>
        <p:txBody>
          <a:bodyPr/>
          <a:lstStyle>
            <a:lvl1pPr>
              <a:defRPr smtClean="0"/>
            </a:lvl1pPr>
          </a:lstStyle>
          <a:p>
            <a:r>
              <a:rPr lang="de-CH" smtClean="0"/>
              <a:t>Datum, Titel der Veranstaltung</a:t>
            </a:r>
            <a:endParaRPr lang="de-CH">
              <a:solidFill>
                <a:schemeClr val="tx1"/>
              </a:solidFill>
            </a:endParaRPr>
          </a:p>
        </p:txBody>
      </p:sp>
      <p:sp>
        <p:nvSpPr>
          <p:cNvPr id="6" name="Fußzeilenplatzhalter 5"/>
          <p:cNvSpPr>
            <a:spLocks noGrp="1"/>
          </p:cNvSpPr>
          <p:nvPr>
            <p:ph type="ftr" sz="quarter" idx="11"/>
          </p:nvPr>
        </p:nvSpPr>
        <p:spPr/>
        <p:txBody>
          <a:bodyPr/>
          <a:lstStyle>
            <a:lvl1pPr>
              <a:defRPr/>
            </a:lvl1pPr>
          </a:lstStyle>
          <a:p>
            <a:r>
              <a:rPr lang="de-CH"/>
              <a:t>Titel der Präsentation (ändern unter Ansicht&gt;Fusszeile)</a:t>
            </a:r>
          </a:p>
        </p:txBody>
      </p:sp>
      <p:sp>
        <p:nvSpPr>
          <p:cNvPr id="7" name="Foliennummernplatzhalter 6"/>
          <p:cNvSpPr>
            <a:spLocks noGrp="1"/>
          </p:cNvSpPr>
          <p:nvPr>
            <p:ph type="sldNum" sz="quarter" idx="12"/>
          </p:nvPr>
        </p:nvSpPr>
        <p:spPr/>
        <p:txBody>
          <a:bodyPr/>
          <a:lstStyle>
            <a:lvl1pPr>
              <a:defRPr smtClean="0"/>
            </a:lvl1pPr>
          </a:lstStyle>
          <a:p>
            <a:fld id="{419860F2-A4DD-4A2C-A31D-58D998B2B5CE}" type="slidenum">
              <a:rPr lang="de-CH"/>
              <a:pPr/>
              <a:t>‹#›</a:t>
            </a:fld>
            <a:endParaRPr lang="de-CH" sz="14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7" name="Datumsplatzhalter 6"/>
          <p:cNvSpPr>
            <a:spLocks noGrp="1"/>
          </p:cNvSpPr>
          <p:nvPr>
            <p:ph type="dt" sz="half" idx="10"/>
          </p:nvPr>
        </p:nvSpPr>
        <p:spPr/>
        <p:txBody>
          <a:bodyPr/>
          <a:lstStyle>
            <a:lvl1pPr>
              <a:defRPr smtClean="0"/>
            </a:lvl1pPr>
          </a:lstStyle>
          <a:p>
            <a:r>
              <a:rPr lang="de-CH" smtClean="0"/>
              <a:t>Datum, Titel der Veranstaltung</a:t>
            </a:r>
            <a:endParaRPr lang="de-CH">
              <a:solidFill>
                <a:schemeClr val="tx1"/>
              </a:solidFill>
            </a:endParaRPr>
          </a:p>
        </p:txBody>
      </p:sp>
      <p:sp>
        <p:nvSpPr>
          <p:cNvPr id="8" name="Fußzeilenplatzhalter 7"/>
          <p:cNvSpPr>
            <a:spLocks noGrp="1"/>
          </p:cNvSpPr>
          <p:nvPr>
            <p:ph type="ftr" sz="quarter" idx="11"/>
          </p:nvPr>
        </p:nvSpPr>
        <p:spPr/>
        <p:txBody>
          <a:bodyPr/>
          <a:lstStyle>
            <a:lvl1pPr>
              <a:defRPr/>
            </a:lvl1pPr>
          </a:lstStyle>
          <a:p>
            <a:r>
              <a:rPr lang="de-CH"/>
              <a:t>Titel der Präsentation (ändern unter Ansicht&gt;Fusszeile)</a:t>
            </a:r>
          </a:p>
        </p:txBody>
      </p:sp>
      <p:sp>
        <p:nvSpPr>
          <p:cNvPr id="9" name="Foliennummernplatzhalter 8"/>
          <p:cNvSpPr>
            <a:spLocks noGrp="1"/>
          </p:cNvSpPr>
          <p:nvPr>
            <p:ph type="sldNum" sz="quarter" idx="12"/>
          </p:nvPr>
        </p:nvSpPr>
        <p:spPr/>
        <p:txBody>
          <a:bodyPr/>
          <a:lstStyle>
            <a:lvl1pPr>
              <a:defRPr smtClean="0"/>
            </a:lvl1pPr>
          </a:lstStyle>
          <a:p>
            <a:fld id="{E2276291-CEF6-468B-AB64-EE3F28178E9A}" type="slidenum">
              <a:rPr lang="de-CH"/>
              <a:pPr/>
              <a:t>‹#›</a:t>
            </a:fld>
            <a:endParaRPr lang="de-CH" sz="14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de-DE"/>
          </a:p>
        </p:txBody>
      </p:sp>
      <p:sp>
        <p:nvSpPr>
          <p:cNvPr id="3" name="Datumsplatzhalter 2"/>
          <p:cNvSpPr>
            <a:spLocks noGrp="1"/>
          </p:cNvSpPr>
          <p:nvPr>
            <p:ph type="dt" sz="half" idx="10"/>
          </p:nvPr>
        </p:nvSpPr>
        <p:spPr/>
        <p:txBody>
          <a:bodyPr/>
          <a:lstStyle>
            <a:lvl1pPr>
              <a:defRPr smtClean="0"/>
            </a:lvl1pPr>
          </a:lstStyle>
          <a:p>
            <a:r>
              <a:rPr lang="de-CH" smtClean="0"/>
              <a:t>Datum, Titel der Veranstaltung</a:t>
            </a:r>
            <a:endParaRPr lang="de-CH">
              <a:solidFill>
                <a:schemeClr val="tx1"/>
              </a:solidFill>
            </a:endParaRPr>
          </a:p>
        </p:txBody>
      </p:sp>
      <p:sp>
        <p:nvSpPr>
          <p:cNvPr id="4" name="Fußzeilenplatzhalter 3"/>
          <p:cNvSpPr>
            <a:spLocks noGrp="1"/>
          </p:cNvSpPr>
          <p:nvPr>
            <p:ph type="ftr" sz="quarter" idx="11"/>
          </p:nvPr>
        </p:nvSpPr>
        <p:spPr/>
        <p:txBody>
          <a:bodyPr/>
          <a:lstStyle>
            <a:lvl1pPr>
              <a:defRPr/>
            </a:lvl1pPr>
          </a:lstStyle>
          <a:p>
            <a:r>
              <a:rPr lang="de-CH"/>
              <a:t>Titel der Präsentation (ändern unter Ansicht&gt;Fusszeile)</a:t>
            </a:r>
          </a:p>
        </p:txBody>
      </p:sp>
      <p:sp>
        <p:nvSpPr>
          <p:cNvPr id="5" name="Foliennummernplatzhalter 4"/>
          <p:cNvSpPr>
            <a:spLocks noGrp="1"/>
          </p:cNvSpPr>
          <p:nvPr>
            <p:ph type="sldNum" sz="quarter" idx="12"/>
          </p:nvPr>
        </p:nvSpPr>
        <p:spPr/>
        <p:txBody>
          <a:bodyPr/>
          <a:lstStyle>
            <a:lvl1pPr>
              <a:defRPr smtClean="0"/>
            </a:lvl1pPr>
          </a:lstStyle>
          <a:p>
            <a:fld id="{5D8B4FAD-8954-4DEB-8349-46A6E9AEE0D6}" type="slidenum">
              <a:rPr lang="de-CH"/>
              <a:pPr/>
              <a:t>‹#›</a:t>
            </a:fld>
            <a:endParaRPr lang="de-CH" sz="14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smtClean="0"/>
            </a:lvl1pPr>
          </a:lstStyle>
          <a:p>
            <a:r>
              <a:rPr lang="de-CH" smtClean="0"/>
              <a:t>Datum, Titel der Veranstaltung</a:t>
            </a:r>
            <a:endParaRPr lang="de-CH">
              <a:solidFill>
                <a:schemeClr val="tx1"/>
              </a:solidFill>
            </a:endParaRPr>
          </a:p>
        </p:txBody>
      </p:sp>
      <p:sp>
        <p:nvSpPr>
          <p:cNvPr id="3" name="Fußzeilenplatzhalter 2"/>
          <p:cNvSpPr>
            <a:spLocks noGrp="1"/>
          </p:cNvSpPr>
          <p:nvPr>
            <p:ph type="ftr" sz="quarter" idx="11"/>
          </p:nvPr>
        </p:nvSpPr>
        <p:spPr/>
        <p:txBody>
          <a:bodyPr/>
          <a:lstStyle>
            <a:lvl1pPr>
              <a:defRPr/>
            </a:lvl1pPr>
          </a:lstStyle>
          <a:p>
            <a:r>
              <a:rPr lang="de-CH"/>
              <a:t>Titel der Präsentation (ändern unter Ansicht&gt;Fusszeile)</a:t>
            </a:r>
          </a:p>
        </p:txBody>
      </p:sp>
      <p:sp>
        <p:nvSpPr>
          <p:cNvPr id="4" name="Foliennummernplatzhalter 3"/>
          <p:cNvSpPr>
            <a:spLocks noGrp="1"/>
          </p:cNvSpPr>
          <p:nvPr>
            <p:ph type="sldNum" sz="quarter" idx="12"/>
          </p:nvPr>
        </p:nvSpPr>
        <p:spPr/>
        <p:txBody>
          <a:bodyPr/>
          <a:lstStyle>
            <a:lvl1pPr>
              <a:defRPr smtClean="0"/>
            </a:lvl1pPr>
          </a:lstStyle>
          <a:p>
            <a:fld id="{5DCECA37-7FCC-45D4-BAD6-B8760F7664F4}" type="slidenum">
              <a:rPr lang="de-CH"/>
              <a:pPr/>
              <a:t>‹#›</a:t>
            </a:fld>
            <a:endParaRPr lang="de-CH" sz="14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umsplatzhalter 4"/>
          <p:cNvSpPr>
            <a:spLocks noGrp="1"/>
          </p:cNvSpPr>
          <p:nvPr>
            <p:ph type="dt" sz="half" idx="10"/>
          </p:nvPr>
        </p:nvSpPr>
        <p:spPr/>
        <p:txBody>
          <a:bodyPr/>
          <a:lstStyle>
            <a:lvl1pPr>
              <a:defRPr smtClean="0"/>
            </a:lvl1pPr>
          </a:lstStyle>
          <a:p>
            <a:r>
              <a:rPr lang="de-CH" smtClean="0"/>
              <a:t>Datum, Titel der Veranstaltung</a:t>
            </a:r>
            <a:endParaRPr lang="de-CH">
              <a:solidFill>
                <a:schemeClr val="tx1"/>
              </a:solidFill>
            </a:endParaRPr>
          </a:p>
        </p:txBody>
      </p:sp>
      <p:sp>
        <p:nvSpPr>
          <p:cNvPr id="6" name="Fußzeilenplatzhalter 5"/>
          <p:cNvSpPr>
            <a:spLocks noGrp="1"/>
          </p:cNvSpPr>
          <p:nvPr>
            <p:ph type="ftr" sz="quarter" idx="11"/>
          </p:nvPr>
        </p:nvSpPr>
        <p:spPr/>
        <p:txBody>
          <a:bodyPr/>
          <a:lstStyle>
            <a:lvl1pPr>
              <a:defRPr/>
            </a:lvl1pPr>
          </a:lstStyle>
          <a:p>
            <a:r>
              <a:rPr lang="de-CH"/>
              <a:t>Titel der Präsentation (ändern unter Ansicht&gt;Fusszeile)</a:t>
            </a:r>
          </a:p>
        </p:txBody>
      </p:sp>
      <p:sp>
        <p:nvSpPr>
          <p:cNvPr id="7" name="Foliennummernplatzhalter 6"/>
          <p:cNvSpPr>
            <a:spLocks noGrp="1"/>
          </p:cNvSpPr>
          <p:nvPr>
            <p:ph type="sldNum" sz="quarter" idx="12"/>
          </p:nvPr>
        </p:nvSpPr>
        <p:spPr/>
        <p:txBody>
          <a:bodyPr/>
          <a:lstStyle>
            <a:lvl1pPr>
              <a:defRPr smtClean="0"/>
            </a:lvl1pPr>
          </a:lstStyle>
          <a:p>
            <a:fld id="{BCB356E6-9FAF-40C6-856D-8F6C373A5860}" type="slidenum">
              <a:rPr lang="de-CH"/>
              <a:pPr/>
              <a:t>‹#›</a:t>
            </a:fld>
            <a:endParaRPr lang="de-CH" sz="14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umsplatzhalter 4"/>
          <p:cNvSpPr>
            <a:spLocks noGrp="1"/>
          </p:cNvSpPr>
          <p:nvPr>
            <p:ph type="dt" sz="half" idx="10"/>
          </p:nvPr>
        </p:nvSpPr>
        <p:spPr/>
        <p:txBody>
          <a:bodyPr/>
          <a:lstStyle>
            <a:lvl1pPr>
              <a:defRPr smtClean="0"/>
            </a:lvl1pPr>
          </a:lstStyle>
          <a:p>
            <a:r>
              <a:rPr lang="de-CH" smtClean="0"/>
              <a:t>Datum, Titel der Veranstaltung</a:t>
            </a:r>
            <a:endParaRPr lang="de-CH">
              <a:solidFill>
                <a:schemeClr val="tx1"/>
              </a:solidFill>
            </a:endParaRPr>
          </a:p>
        </p:txBody>
      </p:sp>
      <p:sp>
        <p:nvSpPr>
          <p:cNvPr id="6" name="Fußzeilenplatzhalter 5"/>
          <p:cNvSpPr>
            <a:spLocks noGrp="1"/>
          </p:cNvSpPr>
          <p:nvPr>
            <p:ph type="ftr" sz="quarter" idx="11"/>
          </p:nvPr>
        </p:nvSpPr>
        <p:spPr/>
        <p:txBody>
          <a:bodyPr/>
          <a:lstStyle>
            <a:lvl1pPr>
              <a:defRPr/>
            </a:lvl1pPr>
          </a:lstStyle>
          <a:p>
            <a:r>
              <a:rPr lang="de-CH"/>
              <a:t>Titel der Präsentation (ändern unter Ansicht&gt;Fusszeile)</a:t>
            </a:r>
          </a:p>
        </p:txBody>
      </p:sp>
      <p:sp>
        <p:nvSpPr>
          <p:cNvPr id="7" name="Foliennummernplatzhalter 6"/>
          <p:cNvSpPr>
            <a:spLocks noGrp="1"/>
          </p:cNvSpPr>
          <p:nvPr>
            <p:ph type="sldNum" sz="quarter" idx="12"/>
          </p:nvPr>
        </p:nvSpPr>
        <p:spPr/>
        <p:txBody>
          <a:bodyPr/>
          <a:lstStyle>
            <a:lvl1pPr>
              <a:defRPr smtClean="0"/>
            </a:lvl1pPr>
          </a:lstStyle>
          <a:p>
            <a:fld id="{349B80EF-ED2B-461F-97EC-6475994818AB}" type="slidenum">
              <a:rPr lang="de-CH"/>
              <a:pPr/>
              <a:t>‹#›</a:t>
            </a:fld>
            <a:endParaRPr lang="de-CH" sz="140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title"/>
          </p:nvPr>
        </p:nvSpPr>
        <p:spPr bwMode="auto">
          <a:xfrm>
            <a:off x="539750" y="647700"/>
            <a:ext cx="6621463" cy="81756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de-CH"/>
              <a:t>Mastertitelformat bearbeiten</a:t>
            </a:r>
          </a:p>
        </p:txBody>
      </p:sp>
      <p:sp>
        <p:nvSpPr>
          <p:cNvPr id="3078" name="Rectangle 6"/>
          <p:cNvSpPr>
            <a:spLocks noGrp="1" noChangeArrowheads="1"/>
          </p:cNvSpPr>
          <p:nvPr>
            <p:ph type="body" idx="1"/>
          </p:nvPr>
        </p:nvSpPr>
        <p:spPr bwMode="auto">
          <a:xfrm>
            <a:off x="533400" y="1676400"/>
            <a:ext cx="8061325" cy="44989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079" name="Rectangle 7"/>
          <p:cNvSpPr>
            <a:spLocks noGrp="1" noChangeArrowheads="1"/>
          </p:cNvSpPr>
          <p:nvPr>
            <p:ph type="dt" sz="half" idx="2"/>
          </p:nvPr>
        </p:nvSpPr>
        <p:spPr bwMode="auto">
          <a:xfrm>
            <a:off x="539750" y="6548438"/>
            <a:ext cx="381158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200">
                <a:solidFill>
                  <a:srgbClr val="333333"/>
                </a:solidFill>
              </a:defRPr>
            </a:lvl1pPr>
          </a:lstStyle>
          <a:p>
            <a:r>
              <a:rPr lang="de-CH" smtClean="0"/>
              <a:t>Datum, Titel der Veranstaltung</a:t>
            </a:r>
            <a:endParaRPr lang="de-CH"/>
          </a:p>
        </p:txBody>
      </p:sp>
      <p:sp>
        <p:nvSpPr>
          <p:cNvPr id="3080" name="Rectangle 8"/>
          <p:cNvSpPr>
            <a:spLocks noGrp="1" noChangeArrowheads="1"/>
          </p:cNvSpPr>
          <p:nvPr>
            <p:ph type="ftr" sz="quarter" idx="3"/>
          </p:nvPr>
        </p:nvSpPr>
        <p:spPr bwMode="auto">
          <a:xfrm>
            <a:off x="107950" y="179388"/>
            <a:ext cx="5399088" cy="252412"/>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defRPr sz="1000">
                <a:solidFill>
                  <a:srgbClr val="333333"/>
                </a:solidFill>
              </a:defRPr>
            </a:lvl1pPr>
          </a:lstStyle>
          <a:p>
            <a:r>
              <a:rPr lang="de-CH"/>
              <a:t>Titel der Präsentation (ändern unter Ansicht&gt;Fusszeile)</a:t>
            </a:r>
          </a:p>
        </p:txBody>
      </p:sp>
      <p:sp>
        <p:nvSpPr>
          <p:cNvPr id="3081" name="Rectangle 9"/>
          <p:cNvSpPr>
            <a:spLocks noGrp="1" noChangeArrowheads="1"/>
          </p:cNvSpPr>
          <p:nvPr>
            <p:ph type="sldNum" sz="quarter" idx="4"/>
          </p:nvPr>
        </p:nvSpPr>
        <p:spPr bwMode="auto">
          <a:xfrm>
            <a:off x="8686800" y="6548438"/>
            <a:ext cx="360363"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200">
                <a:solidFill>
                  <a:srgbClr val="333333"/>
                </a:solidFill>
              </a:defRPr>
            </a:lvl1pPr>
          </a:lstStyle>
          <a:p>
            <a:fld id="{4961136D-1845-4260-99A7-C8EBD0621A16}" type="slidenum">
              <a:rPr lang="de-CH"/>
              <a:pPr/>
              <a:t>‹#›</a:t>
            </a:fld>
            <a:endParaRPr lang="de-CH" sz="1400"/>
          </a:p>
        </p:txBody>
      </p:sp>
      <p:sp>
        <p:nvSpPr>
          <p:cNvPr id="3086" name="Line 14"/>
          <p:cNvSpPr>
            <a:spLocks noChangeShapeType="1"/>
          </p:cNvSpPr>
          <p:nvPr/>
        </p:nvSpPr>
        <p:spPr bwMode="auto">
          <a:xfrm>
            <a:off x="107950" y="1447800"/>
            <a:ext cx="8943975" cy="0"/>
          </a:xfrm>
          <a:prstGeom prst="line">
            <a:avLst/>
          </a:prstGeom>
          <a:noFill/>
          <a:ln w="38100">
            <a:solidFill>
              <a:schemeClr val="accent2"/>
            </a:solidFill>
            <a:round/>
            <a:headEnd/>
            <a:tailEnd/>
          </a:ln>
          <a:effectLst/>
        </p:spPr>
        <p:txBody>
          <a:bodyPr wrap="none" anchor="ctr">
            <a:prstTxWarp prst="textNoShape">
              <a:avLst/>
            </a:prstTxWarp>
          </a:bodyPr>
          <a:lstStyle/>
          <a:p>
            <a:endParaRPr lang="de-DE"/>
          </a:p>
        </p:txBody>
      </p:sp>
      <p:sp>
        <p:nvSpPr>
          <p:cNvPr id="3087" name="Line 15"/>
          <p:cNvSpPr>
            <a:spLocks noChangeShapeType="1"/>
          </p:cNvSpPr>
          <p:nvPr/>
        </p:nvSpPr>
        <p:spPr bwMode="auto">
          <a:xfrm>
            <a:off x="107950" y="6515100"/>
            <a:ext cx="8943975" cy="0"/>
          </a:xfrm>
          <a:prstGeom prst="line">
            <a:avLst/>
          </a:prstGeom>
          <a:noFill/>
          <a:ln w="38100">
            <a:solidFill>
              <a:schemeClr val="accent2"/>
            </a:solidFill>
            <a:round/>
            <a:headEnd/>
            <a:tailEnd/>
          </a:ln>
          <a:effectLst/>
        </p:spPr>
        <p:txBody>
          <a:bodyPr wrap="none" anchor="ctr">
            <a:prstTxWarp prst="textNoShape">
              <a:avLst/>
            </a:prstTxWarp>
          </a:bodyPr>
          <a:lstStyle/>
          <a:p>
            <a:endParaRPr lang="de-DE"/>
          </a:p>
        </p:txBody>
      </p:sp>
      <p:pic>
        <p:nvPicPr>
          <p:cNvPr id="10" name="Picture 10" descr="ub_8pt_rgb.jpg                                                 000546B7mg                             B9C1C449:"/>
          <p:cNvPicPr>
            <a:picLocks noChangeAspect="1" noChangeArrowheads="1"/>
          </p:cNvPicPr>
          <p:nvPr/>
        </p:nvPicPr>
        <p:blipFill>
          <a:blip r:embed="rId13"/>
          <a:srcRect/>
          <a:stretch>
            <a:fillRect/>
          </a:stretch>
        </p:blipFill>
        <p:spPr bwMode="auto">
          <a:xfrm>
            <a:off x="7737475" y="107950"/>
            <a:ext cx="1306513" cy="10064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eaLnBrk="1" fontAlgn="base" hangingPunct="1">
        <a:lnSpc>
          <a:spcPct val="90000"/>
        </a:lnSpc>
        <a:spcBef>
          <a:spcPct val="0"/>
        </a:spcBef>
        <a:spcAft>
          <a:spcPct val="0"/>
        </a:spcAft>
        <a:defRPr sz="2600" b="1">
          <a:solidFill>
            <a:srgbClr val="333333"/>
          </a:solidFill>
          <a:latin typeface="+mj-lt"/>
          <a:ea typeface="+mj-ea"/>
          <a:cs typeface="+mj-cs"/>
        </a:defRPr>
      </a:lvl1pPr>
      <a:lvl2pPr algn="l" rtl="0" eaLnBrk="1" fontAlgn="base" hangingPunct="1">
        <a:lnSpc>
          <a:spcPct val="90000"/>
        </a:lnSpc>
        <a:spcBef>
          <a:spcPct val="0"/>
        </a:spcBef>
        <a:spcAft>
          <a:spcPct val="0"/>
        </a:spcAft>
        <a:defRPr sz="2600" b="1">
          <a:solidFill>
            <a:srgbClr val="333333"/>
          </a:solidFill>
          <a:latin typeface="Arial" pitchFamily="39" charset="0"/>
        </a:defRPr>
      </a:lvl2pPr>
      <a:lvl3pPr algn="l" rtl="0" eaLnBrk="1" fontAlgn="base" hangingPunct="1">
        <a:lnSpc>
          <a:spcPct val="90000"/>
        </a:lnSpc>
        <a:spcBef>
          <a:spcPct val="0"/>
        </a:spcBef>
        <a:spcAft>
          <a:spcPct val="0"/>
        </a:spcAft>
        <a:defRPr sz="2600" b="1">
          <a:solidFill>
            <a:srgbClr val="333333"/>
          </a:solidFill>
          <a:latin typeface="Arial" pitchFamily="39" charset="0"/>
        </a:defRPr>
      </a:lvl3pPr>
      <a:lvl4pPr algn="l" rtl="0" eaLnBrk="1" fontAlgn="base" hangingPunct="1">
        <a:lnSpc>
          <a:spcPct val="90000"/>
        </a:lnSpc>
        <a:spcBef>
          <a:spcPct val="0"/>
        </a:spcBef>
        <a:spcAft>
          <a:spcPct val="0"/>
        </a:spcAft>
        <a:defRPr sz="2600" b="1">
          <a:solidFill>
            <a:srgbClr val="333333"/>
          </a:solidFill>
          <a:latin typeface="Arial" pitchFamily="39" charset="0"/>
        </a:defRPr>
      </a:lvl4pPr>
      <a:lvl5pPr algn="l" rtl="0" eaLnBrk="1" fontAlgn="base" hangingPunct="1">
        <a:lnSpc>
          <a:spcPct val="90000"/>
        </a:lnSpc>
        <a:spcBef>
          <a:spcPct val="0"/>
        </a:spcBef>
        <a:spcAft>
          <a:spcPct val="0"/>
        </a:spcAft>
        <a:defRPr sz="2600" b="1">
          <a:solidFill>
            <a:srgbClr val="333333"/>
          </a:solidFill>
          <a:latin typeface="Arial" pitchFamily="39" charset="0"/>
        </a:defRPr>
      </a:lvl5pPr>
      <a:lvl6pPr marL="457200" algn="l" rtl="0" eaLnBrk="1" fontAlgn="base" hangingPunct="1">
        <a:lnSpc>
          <a:spcPct val="90000"/>
        </a:lnSpc>
        <a:spcBef>
          <a:spcPct val="0"/>
        </a:spcBef>
        <a:spcAft>
          <a:spcPct val="0"/>
        </a:spcAft>
        <a:defRPr sz="2600" b="1">
          <a:solidFill>
            <a:srgbClr val="333333"/>
          </a:solidFill>
          <a:latin typeface="Arial" pitchFamily="39" charset="0"/>
        </a:defRPr>
      </a:lvl6pPr>
      <a:lvl7pPr marL="914400" algn="l" rtl="0" eaLnBrk="1" fontAlgn="base" hangingPunct="1">
        <a:lnSpc>
          <a:spcPct val="90000"/>
        </a:lnSpc>
        <a:spcBef>
          <a:spcPct val="0"/>
        </a:spcBef>
        <a:spcAft>
          <a:spcPct val="0"/>
        </a:spcAft>
        <a:defRPr sz="2600" b="1">
          <a:solidFill>
            <a:srgbClr val="333333"/>
          </a:solidFill>
          <a:latin typeface="Arial" pitchFamily="39" charset="0"/>
        </a:defRPr>
      </a:lvl7pPr>
      <a:lvl8pPr marL="1371600" algn="l" rtl="0" eaLnBrk="1" fontAlgn="base" hangingPunct="1">
        <a:lnSpc>
          <a:spcPct val="90000"/>
        </a:lnSpc>
        <a:spcBef>
          <a:spcPct val="0"/>
        </a:spcBef>
        <a:spcAft>
          <a:spcPct val="0"/>
        </a:spcAft>
        <a:defRPr sz="2600" b="1">
          <a:solidFill>
            <a:srgbClr val="333333"/>
          </a:solidFill>
          <a:latin typeface="Arial" pitchFamily="39" charset="0"/>
        </a:defRPr>
      </a:lvl8pPr>
      <a:lvl9pPr marL="1828800" algn="l" rtl="0" eaLnBrk="1" fontAlgn="base" hangingPunct="1">
        <a:lnSpc>
          <a:spcPct val="90000"/>
        </a:lnSpc>
        <a:spcBef>
          <a:spcPct val="0"/>
        </a:spcBef>
        <a:spcAft>
          <a:spcPct val="0"/>
        </a:spcAft>
        <a:defRPr sz="2600" b="1">
          <a:solidFill>
            <a:srgbClr val="333333"/>
          </a:solidFill>
          <a:latin typeface="Arial" pitchFamily="39" charset="0"/>
        </a:defRPr>
      </a:lvl9pPr>
    </p:titleStyle>
    <p:bodyStyle>
      <a:lvl1pPr marL="419100" indent="-419100" algn="l" rtl="0" eaLnBrk="1" fontAlgn="base" hangingPunct="1">
        <a:lnSpc>
          <a:spcPct val="95000"/>
        </a:lnSpc>
        <a:spcBef>
          <a:spcPct val="20000"/>
        </a:spcBef>
        <a:spcAft>
          <a:spcPct val="0"/>
        </a:spcAft>
        <a:buClr>
          <a:schemeClr val="hlink"/>
        </a:buClr>
        <a:buSzPct val="85000"/>
        <a:buFont typeface="Arial" pitchFamily="39" charset="0"/>
        <a:buChar char="&gt;"/>
        <a:defRPr sz="2200">
          <a:solidFill>
            <a:srgbClr val="333333"/>
          </a:solidFill>
          <a:latin typeface="+mn-lt"/>
          <a:ea typeface="+mn-ea"/>
          <a:cs typeface="+mn-cs"/>
        </a:defRPr>
      </a:lvl1pPr>
      <a:lvl2pPr marL="838200" indent="-381000" algn="l" rtl="0" eaLnBrk="1" fontAlgn="base" hangingPunct="1">
        <a:lnSpc>
          <a:spcPct val="95000"/>
        </a:lnSpc>
        <a:spcBef>
          <a:spcPct val="20000"/>
        </a:spcBef>
        <a:spcAft>
          <a:spcPct val="0"/>
        </a:spcAft>
        <a:buFont typeface="Arial" pitchFamily="39" charset="0"/>
        <a:buChar char="—"/>
        <a:defRPr sz="2000">
          <a:solidFill>
            <a:srgbClr val="333333"/>
          </a:solidFill>
          <a:latin typeface="+mn-lt"/>
          <a:ea typeface="ＭＳ Ｐゴシック" pitchFamily="39" charset="-128"/>
        </a:defRPr>
      </a:lvl2pPr>
      <a:lvl3pPr marL="1295400" indent="-381000" algn="l" rtl="0" eaLnBrk="1" fontAlgn="base" hangingPunct="1">
        <a:lnSpc>
          <a:spcPct val="95000"/>
        </a:lnSpc>
        <a:spcBef>
          <a:spcPct val="20000"/>
        </a:spcBef>
        <a:spcAft>
          <a:spcPct val="0"/>
        </a:spcAft>
        <a:buSzPct val="85000"/>
        <a:buFont typeface="Arial" pitchFamily="39" charset="0"/>
        <a:buChar char="–"/>
        <a:defRPr>
          <a:solidFill>
            <a:srgbClr val="333333"/>
          </a:solidFill>
          <a:latin typeface="+mn-lt"/>
          <a:ea typeface="ＭＳ Ｐゴシック" pitchFamily="39" charset="-128"/>
        </a:defRPr>
      </a:lvl3pPr>
      <a:lvl4pPr marL="1714500" indent="-381000" algn="l" rtl="0" eaLnBrk="1" fontAlgn="base" hangingPunct="1">
        <a:lnSpc>
          <a:spcPct val="95000"/>
        </a:lnSpc>
        <a:spcBef>
          <a:spcPct val="20000"/>
        </a:spcBef>
        <a:spcAft>
          <a:spcPct val="0"/>
        </a:spcAft>
        <a:buSzPct val="85000"/>
        <a:buFont typeface="Arial" pitchFamily="39" charset="0"/>
        <a:buChar char="–"/>
        <a:defRPr>
          <a:solidFill>
            <a:srgbClr val="333333"/>
          </a:solidFill>
          <a:latin typeface="+mn-lt"/>
          <a:ea typeface="ＭＳ Ｐゴシック" pitchFamily="39" charset="-128"/>
        </a:defRPr>
      </a:lvl4pPr>
      <a:lvl5pPr marL="21336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5pPr>
      <a:lvl6pPr marL="25908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6pPr>
      <a:lvl7pPr marL="30480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7pPr>
      <a:lvl8pPr marL="35052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8pPr>
      <a:lvl9pPr marL="39624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539750" y="1654175"/>
            <a:ext cx="6621463" cy="17748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rtl="0" eaLnBrk="1" fontAlgn="base" hangingPunct="1">
              <a:lnSpc>
                <a:spcPct val="90000"/>
              </a:lnSpc>
              <a:spcBef>
                <a:spcPct val="0"/>
              </a:spcBef>
              <a:spcAft>
                <a:spcPct val="0"/>
              </a:spcAft>
              <a:defRPr sz="2600" b="1">
                <a:solidFill>
                  <a:srgbClr val="333333"/>
                </a:solidFill>
                <a:latin typeface="+mj-lt"/>
                <a:ea typeface="+mj-ea"/>
                <a:cs typeface="+mj-cs"/>
              </a:defRPr>
            </a:lvl1pPr>
            <a:lvl2pPr algn="l" rtl="0" eaLnBrk="1" fontAlgn="base" hangingPunct="1">
              <a:lnSpc>
                <a:spcPct val="90000"/>
              </a:lnSpc>
              <a:spcBef>
                <a:spcPct val="0"/>
              </a:spcBef>
              <a:spcAft>
                <a:spcPct val="0"/>
              </a:spcAft>
              <a:defRPr sz="2600" b="1">
                <a:solidFill>
                  <a:srgbClr val="333333"/>
                </a:solidFill>
                <a:latin typeface="Arial" pitchFamily="39" charset="0"/>
              </a:defRPr>
            </a:lvl2pPr>
            <a:lvl3pPr algn="l" rtl="0" eaLnBrk="1" fontAlgn="base" hangingPunct="1">
              <a:lnSpc>
                <a:spcPct val="90000"/>
              </a:lnSpc>
              <a:spcBef>
                <a:spcPct val="0"/>
              </a:spcBef>
              <a:spcAft>
                <a:spcPct val="0"/>
              </a:spcAft>
              <a:defRPr sz="2600" b="1">
                <a:solidFill>
                  <a:srgbClr val="333333"/>
                </a:solidFill>
                <a:latin typeface="Arial" pitchFamily="39" charset="0"/>
              </a:defRPr>
            </a:lvl3pPr>
            <a:lvl4pPr algn="l" rtl="0" eaLnBrk="1" fontAlgn="base" hangingPunct="1">
              <a:lnSpc>
                <a:spcPct val="90000"/>
              </a:lnSpc>
              <a:spcBef>
                <a:spcPct val="0"/>
              </a:spcBef>
              <a:spcAft>
                <a:spcPct val="0"/>
              </a:spcAft>
              <a:defRPr sz="2600" b="1">
                <a:solidFill>
                  <a:srgbClr val="333333"/>
                </a:solidFill>
                <a:latin typeface="Arial" pitchFamily="39" charset="0"/>
              </a:defRPr>
            </a:lvl4pPr>
            <a:lvl5pPr algn="l" rtl="0" eaLnBrk="1" fontAlgn="base" hangingPunct="1">
              <a:lnSpc>
                <a:spcPct val="90000"/>
              </a:lnSpc>
              <a:spcBef>
                <a:spcPct val="0"/>
              </a:spcBef>
              <a:spcAft>
                <a:spcPct val="0"/>
              </a:spcAft>
              <a:defRPr sz="2600" b="1">
                <a:solidFill>
                  <a:srgbClr val="333333"/>
                </a:solidFill>
                <a:latin typeface="Arial" pitchFamily="39" charset="0"/>
              </a:defRPr>
            </a:lvl5pPr>
            <a:lvl6pPr marL="457200" algn="l" rtl="0" eaLnBrk="1" fontAlgn="base" hangingPunct="1">
              <a:lnSpc>
                <a:spcPct val="90000"/>
              </a:lnSpc>
              <a:spcBef>
                <a:spcPct val="0"/>
              </a:spcBef>
              <a:spcAft>
                <a:spcPct val="0"/>
              </a:spcAft>
              <a:defRPr sz="2600" b="1">
                <a:solidFill>
                  <a:srgbClr val="333333"/>
                </a:solidFill>
                <a:latin typeface="Arial" pitchFamily="39" charset="0"/>
              </a:defRPr>
            </a:lvl6pPr>
            <a:lvl7pPr marL="914400" algn="l" rtl="0" eaLnBrk="1" fontAlgn="base" hangingPunct="1">
              <a:lnSpc>
                <a:spcPct val="90000"/>
              </a:lnSpc>
              <a:spcBef>
                <a:spcPct val="0"/>
              </a:spcBef>
              <a:spcAft>
                <a:spcPct val="0"/>
              </a:spcAft>
              <a:defRPr sz="2600" b="1">
                <a:solidFill>
                  <a:srgbClr val="333333"/>
                </a:solidFill>
                <a:latin typeface="Arial" pitchFamily="39" charset="0"/>
              </a:defRPr>
            </a:lvl7pPr>
            <a:lvl8pPr marL="1371600" algn="l" rtl="0" eaLnBrk="1" fontAlgn="base" hangingPunct="1">
              <a:lnSpc>
                <a:spcPct val="90000"/>
              </a:lnSpc>
              <a:spcBef>
                <a:spcPct val="0"/>
              </a:spcBef>
              <a:spcAft>
                <a:spcPct val="0"/>
              </a:spcAft>
              <a:defRPr sz="2600" b="1">
                <a:solidFill>
                  <a:srgbClr val="333333"/>
                </a:solidFill>
                <a:latin typeface="Arial" pitchFamily="39" charset="0"/>
              </a:defRPr>
            </a:lvl8pPr>
            <a:lvl9pPr marL="1828800" algn="l" rtl="0" eaLnBrk="1" fontAlgn="base" hangingPunct="1">
              <a:lnSpc>
                <a:spcPct val="90000"/>
              </a:lnSpc>
              <a:spcBef>
                <a:spcPct val="0"/>
              </a:spcBef>
              <a:spcAft>
                <a:spcPct val="0"/>
              </a:spcAft>
              <a:defRPr sz="2600" b="1">
                <a:solidFill>
                  <a:srgbClr val="333333"/>
                </a:solidFill>
                <a:latin typeface="Arial" pitchFamily="39" charset="0"/>
              </a:defRPr>
            </a:lvl9pPr>
          </a:lstStyle>
          <a:p>
            <a:r>
              <a:rPr lang="de-DE" dirty="0" smtClean="0">
                <a:solidFill>
                  <a:schemeClr val="bg2"/>
                </a:solidFill>
              </a:rPr>
              <a:t/>
            </a:r>
            <a:br>
              <a:rPr lang="de-DE" dirty="0" smtClean="0">
                <a:solidFill>
                  <a:schemeClr val="bg2"/>
                </a:solidFill>
              </a:rPr>
            </a:br>
            <a:r>
              <a:rPr lang="de-DE" sz="2800" dirty="0" smtClean="0"/>
              <a:t>Haftung für Schäden wegen Nano-partikeln im schweizerischen Recht</a:t>
            </a:r>
            <a:r>
              <a:rPr lang="de-DE" dirty="0" smtClean="0"/>
              <a:t/>
            </a:r>
            <a:br>
              <a:rPr lang="de-DE" dirty="0" smtClean="0"/>
            </a:br>
            <a:r>
              <a:rPr lang="de-DE" dirty="0" smtClean="0"/>
              <a:t/>
            </a:r>
            <a:br>
              <a:rPr lang="de-DE" dirty="0" smtClean="0"/>
            </a:br>
            <a:endParaRPr lang="de-DE" sz="2400" dirty="0"/>
          </a:p>
        </p:txBody>
      </p:sp>
      <p:sp>
        <p:nvSpPr>
          <p:cNvPr id="6" name="Rectangle 3"/>
          <p:cNvSpPr txBox="1">
            <a:spLocks noChangeArrowheads="1"/>
          </p:cNvSpPr>
          <p:nvPr/>
        </p:nvSpPr>
        <p:spPr bwMode="auto">
          <a:xfrm>
            <a:off x="539750" y="3717032"/>
            <a:ext cx="6621463" cy="244827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indent="0" algn="l" rtl="0" eaLnBrk="1" fontAlgn="base" hangingPunct="1">
              <a:lnSpc>
                <a:spcPct val="95000"/>
              </a:lnSpc>
              <a:spcBef>
                <a:spcPct val="20000"/>
              </a:spcBef>
              <a:spcAft>
                <a:spcPct val="0"/>
              </a:spcAft>
              <a:buClr>
                <a:schemeClr val="hlink"/>
              </a:buClr>
              <a:buSzPct val="85000"/>
              <a:buFontTx/>
              <a:buNone/>
              <a:defRPr sz="2200">
                <a:solidFill>
                  <a:srgbClr val="333333"/>
                </a:solidFill>
                <a:latin typeface="+mn-lt"/>
                <a:ea typeface="+mn-ea"/>
                <a:cs typeface="+mn-cs"/>
              </a:defRPr>
            </a:lvl1pPr>
            <a:lvl2pPr marL="838200" indent="-381000" algn="l" rtl="0" eaLnBrk="1" fontAlgn="base" hangingPunct="1">
              <a:lnSpc>
                <a:spcPct val="95000"/>
              </a:lnSpc>
              <a:spcBef>
                <a:spcPct val="20000"/>
              </a:spcBef>
              <a:spcAft>
                <a:spcPct val="0"/>
              </a:spcAft>
              <a:buFont typeface="Arial" pitchFamily="39" charset="0"/>
              <a:buChar char="—"/>
              <a:defRPr sz="2000">
                <a:solidFill>
                  <a:srgbClr val="333333"/>
                </a:solidFill>
                <a:latin typeface="+mn-lt"/>
                <a:ea typeface="ＭＳ Ｐゴシック" pitchFamily="39" charset="-128"/>
              </a:defRPr>
            </a:lvl2pPr>
            <a:lvl3pPr marL="1295400" indent="-381000" algn="l" rtl="0" eaLnBrk="1" fontAlgn="base" hangingPunct="1">
              <a:lnSpc>
                <a:spcPct val="95000"/>
              </a:lnSpc>
              <a:spcBef>
                <a:spcPct val="20000"/>
              </a:spcBef>
              <a:spcAft>
                <a:spcPct val="0"/>
              </a:spcAft>
              <a:buSzPct val="85000"/>
              <a:buFont typeface="Arial" pitchFamily="39" charset="0"/>
              <a:buChar char="–"/>
              <a:defRPr>
                <a:solidFill>
                  <a:srgbClr val="333333"/>
                </a:solidFill>
                <a:latin typeface="+mn-lt"/>
                <a:ea typeface="ＭＳ Ｐゴシック" pitchFamily="39" charset="-128"/>
              </a:defRPr>
            </a:lvl3pPr>
            <a:lvl4pPr marL="1714500" indent="-381000" algn="l" rtl="0" eaLnBrk="1" fontAlgn="base" hangingPunct="1">
              <a:lnSpc>
                <a:spcPct val="95000"/>
              </a:lnSpc>
              <a:spcBef>
                <a:spcPct val="20000"/>
              </a:spcBef>
              <a:spcAft>
                <a:spcPct val="0"/>
              </a:spcAft>
              <a:buSzPct val="85000"/>
              <a:buFont typeface="Arial" pitchFamily="39" charset="0"/>
              <a:buChar char="–"/>
              <a:defRPr>
                <a:solidFill>
                  <a:srgbClr val="333333"/>
                </a:solidFill>
                <a:latin typeface="+mn-lt"/>
                <a:ea typeface="ＭＳ Ｐゴシック" pitchFamily="39" charset="-128"/>
              </a:defRPr>
            </a:lvl4pPr>
            <a:lvl5pPr marL="21336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5pPr>
            <a:lvl6pPr marL="25908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6pPr>
            <a:lvl7pPr marL="30480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7pPr>
            <a:lvl8pPr marL="35052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8pPr>
            <a:lvl9pPr marL="39624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9pPr>
          </a:lstStyle>
          <a:p>
            <a:r>
              <a:rPr lang="de-DE" dirty="0" smtClean="0"/>
              <a:t>Frédéric Krauskopf</a:t>
            </a:r>
          </a:p>
          <a:p>
            <a:r>
              <a:rPr lang="de-DE" dirty="0" smtClean="0"/>
              <a:t>Institut für Haftpflicht- und Versicherungsrecht</a:t>
            </a:r>
          </a:p>
          <a:p>
            <a:r>
              <a:rPr lang="de-DE" dirty="0" smtClean="0"/>
              <a:t>Universität Bern</a:t>
            </a:r>
          </a:p>
          <a:p>
            <a:endParaRPr lang="de-DE" dirty="0" smtClean="0"/>
          </a:p>
          <a:p>
            <a:endParaRPr lang="de-DE" dirty="0" smtClean="0"/>
          </a:p>
          <a:p>
            <a:r>
              <a:rPr lang="de-DE" sz="1800" b="1" dirty="0" smtClean="0">
                <a:solidFill>
                  <a:schemeClr val="tx1"/>
                </a:solidFill>
              </a:rPr>
              <a:t>13. Dezember 2013, Workshop WTI Bern</a:t>
            </a:r>
            <a:endParaRPr lang="de-DE" sz="18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539750" y="1654175"/>
            <a:ext cx="6621463" cy="17748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rtl="0" eaLnBrk="1" fontAlgn="base" hangingPunct="1">
              <a:lnSpc>
                <a:spcPct val="90000"/>
              </a:lnSpc>
              <a:spcBef>
                <a:spcPct val="0"/>
              </a:spcBef>
              <a:spcAft>
                <a:spcPct val="0"/>
              </a:spcAft>
              <a:defRPr sz="2600" b="1">
                <a:solidFill>
                  <a:srgbClr val="333333"/>
                </a:solidFill>
                <a:latin typeface="+mj-lt"/>
                <a:ea typeface="+mj-ea"/>
                <a:cs typeface="+mj-cs"/>
              </a:defRPr>
            </a:lvl1pPr>
            <a:lvl2pPr algn="l" rtl="0" eaLnBrk="1" fontAlgn="base" hangingPunct="1">
              <a:lnSpc>
                <a:spcPct val="90000"/>
              </a:lnSpc>
              <a:spcBef>
                <a:spcPct val="0"/>
              </a:spcBef>
              <a:spcAft>
                <a:spcPct val="0"/>
              </a:spcAft>
              <a:defRPr sz="2600" b="1">
                <a:solidFill>
                  <a:srgbClr val="333333"/>
                </a:solidFill>
                <a:latin typeface="Arial" pitchFamily="39" charset="0"/>
              </a:defRPr>
            </a:lvl2pPr>
            <a:lvl3pPr algn="l" rtl="0" eaLnBrk="1" fontAlgn="base" hangingPunct="1">
              <a:lnSpc>
                <a:spcPct val="90000"/>
              </a:lnSpc>
              <a:spcBef>
                <a:spcPct val="0"/>
              </a:spcBef>
              <a:spcAft>
                <a:spcPct val="0"/>
              </a:spcAft>
              <a:defRPr sz="2600" b="1">
                <a:solidFill>
                  <a:srgbClr val="333333"/>
                </a:solidFill>
                <a:latin typeface="Arial" pitchFamily="39" charset="0"/>
              </a:defRPr>
            </a:lvl3pPr>
            <a:lvl4pPr algn="l" rtl="0" eaLnBrk="1" fontAlgn="base" hangingPunct="1">
              <a:lnSpc>
                <a:spcPct val="90000"/>
              </a:lnSpc>
              <a:spcBef>
                <a:spcPct val="0"/>
              </a:spcBef>
              <a:spcAft>
                <a:spcPct val="0"/>
              </a:spcAft>
              <a:defRPr sz="2600" b="1">
                <a:solidFill>
                  <a:srgbClr val="333333"/>
                </a:solidFill>
                <a:latin typeface="Arial" pitchFamily="39" charset="0"/>
              </a:defRPr>
            </a:lvl4pPr>
            <a:lvl5pPr algn="l" rtl="0" eaLnBrk="1" fontAlgn="base" hangingPunct="1">
              <a:lnSpc>
                <a:spcPct val="90000"/>
              </a:lnSpc>
              <a:spcBef>
                <a:spcPct val="0"/>
              </a:spcBef>
              <a:spcAft>
                <a:spcPct val="0"/>
              </a:spcAft>
              <a:defRPr sz="2600" b="1">
                <a:solidFill>
                  <a:srgbClr val="333333"/>
                </a:solidFill>
                <a:latin typeface="Arial" pitchFamily="39" charset="0"/>
              </a:defRPr>
            </a:lvl5pPr>
            <a:lvl6pPr marL="457200" algn="l" rtl="0" eaLnBrk="1" fontAlgn="base" hangingPunct="1">
              <a:lnSpc>
                <a:spcPct val="90000"/>
              </a:lnSpc>
              <a:spcBef>
                <a:spcPct val="0"/>
              </a:spcBef>
              <a:spcAft>
                <a:spcPct val="0"/>
              </a:spcAft>
              <a:defRPr sz="2600" b="1">
                <a:solidFill>
                  <a:srgbClr val="333333"/>
                </a:solidFill>
                <a:latin typeface="Arial" pitchFamily="39" charset="0"/>
              </a:defRPr>
            </a:lvl6pPr>
            <a:lvl7pPr marL="914400" algn="l" rtl="0" eaLnBrk="1" fontAlgn="base" hangingPunct="1">
              <a:lnSpc>
                <a:spcPct val="90000"/>
              </a:lnSpc>
              <a:spcBef>
                <a:spcPct val="0"/>
              </a:spcBef>
              <a:spcAft>
                <a:spcPct val="0"/>
              </a:spcAft>
              <a:defRPr sz="2600" b="1">
                <a:solidFill>
                  <a:srgbClr val="333333"/>
                </a:solidFill>
                <a:latin typeface="Arial" pitchFamily="39" charset="0"/>
              </a:defRPr>
            </a:lvl7pPr>
            <a:lvl8pPr marL="1371600" algn="l" rtl="0" eaLnBrk="1" fontAlgn="base" hangingPunct="1">
              <a:lnSpc>
                <a:spcPct val="90000"/>
              </a:lnSpc>
              <a:spcBef>
                <a:spcPct val="0"/>
              </a:spcBef>
              <a:spcAft>
                <a:spcPct val="0"/>
              </a:spcAft>
              <a:defRPr sz="2600" b="1">
                <a:solidFill>
                  <a:srgbClr val="333333"/>
                </a:solidFill>
                <a:latin typeface="Arial" pitchFamily="39" charset="0"/>
              </a:defRPr>
            </a:lvl8pPr>
            <a:lvl9pPr marL="1828800" algn="l" rtl="0" eaLnBrk="1" fontAlgn="base" hangingPunct="1">
              <a:lnSpc>
                <a:spcPct val="90000"/>
              </a:lnSpc>
              <a:spcBef>
                <a:spcPct val="0"/>
              </a:spcBef>
              <a:spcAft>
                <a:spcPct val="0"/>
              </a:spcAft>
              <a:defRPr sz="2600" b="1">
                <a:solidFill>
                  <a:srgbClr val="333333"/>
                </a:solidFill>
                <a:latin typeface="Arial" pitchFamily="39" charset="0"/>
              </a:defRPr>
            </a:lvl9pPr>
          </a:lstStyle>
          <a:p>
            <a:r>
              <a:rPr lang="de-DE" dirty="0" smtClean="0">
                <a:solidFill>
                  <a:schemeClr val="bg2"/>
                </a:solidFill>
              </a:rPr>
              <a:t/>
            </a:r>
            <a:br>
              <a:rPr lang="de-DE" dirty="0" smtClean="0">
                <a:solidFill>
                  <a:schemeClr val="bg2"/>
                </a:solidFill>
              </a:rPr>
            </a:br>
            <a:r>
              <a:rPr lang="de-DE" sz="2800" dirty="0" smtClean="0"/>
              <a:t>Liability for Nanomaterials in Swiss Law</a:t>
            </a:r>
            <a:r>
              <a:rPr lang="de-DE" dirty="0" smtClean="0"/>
              <a:t/>
            </a:r>
            <a:br>
              <a:rPr lang="de-DE" dirty="0" smtClean="0"/>
            </a:br>
            <a:r>
              <a:rPr lang="de-DE" dirty="0" smtClean="0"/>
              <a:t/>
            </a:r>
            <a:br>
              <a:rPr lang="de-DE" dirty="0" smtClean="0"/>
            </a:br>
            <a:endParaRPr lang="de-DE" sz="2400" dirty="0"/>
          </a:p>
        </p:txBody>
      </p:sp>
      <p:sp>
        <p:nvSpPr>
          <p:cNvPr id="6" name="Rectangle 3"/>
          <p:cNvSpPr txBox="1">
            <a:spLocks noChangeArrowheads="1"/>
          </p:cNvSpPr>
          <p:nvPr/>
        </p:nvSpPr>
        <p:spPr bwMode="auto">
          <a:xfrm>
            <a:off x="539750" y="3717032"/>
            <a:ext cx="6621463" cy="244827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indent="0" algn="l" rtl="0" eaLnBrk="1" fontAlgn="base" hangingPunct="1">
              <a:lnSpc>
                <a:spcPct val="95000"/>
              </a:lnSpc>
              <a:spcBef>
                <a:spcPct val="20000"/>
              </a:spcBef>
              <a:spcAft>
                <a:spcPct val="0"/>
              </a:spcAft>
              <a:buClr>
                <a:schemeClr val="hlink"/>
              </a:buClr>
              <a:buSzPct val="85000"/>
              <a:buFontTx/>
              <a:buNone/>
              <a:defRPr sz="2200">
                <a:solidFill>
                  <a:srgbClr val="333333"/>
                </a:solidFill>
                <a:latin typeface="+mn-lt"/>
                <a:ea typeface="+mn-ea"/>
                <a:cs typeface="+mn-cs"/>
              </a:defRPr>
            </a:lvl1pPr>
            <a:lvl2pPr marL="838200" indent="-381000" algn="l" rtl="0" eaLnBrk="1" fontAlgn="base" hangingPunct="1">
              <a:lnSpc>
                <a:spcPct val="95000"/>
              </a:lnSpc>
              <a:spcBef>
                <a:spcPct val="20000"/>
              </a:spcBef>
              <a:spcAft>
                <a:spcPct val="0"/>
              </a:spcAft>
              <a:buFont typeface="Arial" pitchFamily="39" charset="0"/>
              <a:buChar char="—"/>
              <a:defRPr sz="2000">
                <a:solidFill>
                  <a:srgbClr val="333333"/>
                </a:solidFill>
                <a:latin typeface="+mn-lt"/>
                <a:ea typeface="ＭＳ Ｐゴシック" pitchFamily="39" charset="-128"/>
              </a:defRPr>
            </a:lvl2pPr>
            <a:lvl3pPr marL="1295400" indent="-381000" algn="l" rtl="0" eaLnBrk="1" fontAlgn="base" hangingPunct="1">
              <a:lnSpc>
                <a:spcPct val="95000"/>
              </a:lnSpc>
              <a:spcBef>
                <a:spcPct val="20000"/>
              </a:spcBef>
              <a:spcAft>
                <a:spcPct val="0"/>
              </a:spcAft>
              <a:buSzPct val="85000"/>
              <a:buFont typeface="Arial" pitchFamily="39" charset="0"/>
              <a:buChar char="–"/>
              <a:defRPr>
                <a:solidFill>
                  <a:srgbClr val="333333"/>
                </a:solidFill>
                <a:latin typeface="+mn-lt"/>
                <a:ea typeface="ＭＳ Ｐゴシック" pitchFamily="39" charset="-128"/>
              </a:defRPr>
            </a:lvl3pPr>
            <a:lvl4pPr marL="1714500" indent="-381000" algn="l" rtl="0" eaLnBrk="1" fontAlgn="base" hangingPunct="1">
              <a:lnSpc>
                <a:spcPct val="95000"/>
              </a:lnSpc>
              <a:spcBef>
                <a:spcPct val="20000"/>
              </a:spcBef>
              <a:spcAft>
                <a:spcPct val="0"/>
              </a:spcAft>
              <a:buSzPct val="85000"/>
              <a:buFont typeface="Arial" pitchFamily="39" charset="0"/>
              <a:buChar char="–"/>
              <a:defRPr>
                <a:solidFill>
                  <a:srgbClr val="333333"/>
                </a:solidFill>
                <a:latin typeface="+mn-lt"/>
                <a:ea typeface="ＭＳ Ｐゴシック" pitchFamily="39" charset="-128"/>
              </a:defRPr>
            </a:lvl4pPr>
            <a:lvl5pPr marL="21336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5pPr>
            <a:lvl6pPr marL="25908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6pPr>
            <a:lvl7pPr marL="30480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7pPr>
            <a:lvl8pPr marL="35052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8pPr>
            <a:lvl9pPr marL="39624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9pPr>
          </a:lstStyle>
          <a:p>
            <a:r>
              <a:rPr lang="de-DE" dirty="0" smtClean="0"/>
              <a:t>Frédéric Krauskopf</a:t>
            </a:r>
          </a:p>
          <a:p>
            <a:r>
              <a:rPr lang="de-DE" dirty="0" smtClean="0"/>
              <a:t>Institute for Liability and Insurance Law</a:t>
            </a:r>
          </a:p>
          <a:p>
            <a:r>
              <a:rPr lang="de-DE" dirty="0" smtClean="0"/>
              <a:t>University of Bern</a:t>
            </a:r>
          </a:p>
          <a:p>
            <a:endParaRPr lang="de-DE" dirty="0" smtClean="0"/>
          </a:p>
          <a:p>
            <a:endParaRPr lang="de-DE" dirty="0" smtClean="0"/>
          </a:p>
          <a:p>
            <a:r>
              <a:rPr lang="de-DE" sz="1800" b="1" dirty="0" smtClean="0">
                <a:solidFill>
                  <a:schemeClr val="tx1"/>
                </a:solidFill>
              </a:rPr>
              <a:t>December 13, 2013, Workshop WTI Bern</a:t>
            </a:r>
            <a:endParaRPr lang="de-DE" sz="1800" b="1" dirty="0">
              <a:solidFill>
                <a:schemeClr val="tx1"/>
              </a:solidFill>
            </a:endParaRPr>
          </a:p>
        </p:txBody>
      </p:sp>
    </p:spTree>
    <p:extLst>
      <p:ext uri="{BB962C8B-B14F-4D97-AF65-F5344CB8AC3E}">
        <p14:creationId xmlns:p14="http://schemas.microsoft.com/office/powerpoint/2010/main" val="5626792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396057CB-E4ED-467A-A712-A00C39E03012}" type="slidenum">
              <a:rPr lang="de-CH"/>
              <a:pPr/>
              <a:t>11</a:t>
            </a:fld>
            <a:endParaRPr lang="de-CH" sz="1400"/>
          </a:p>
        </p:txBody>
      </p:sp>
      <p:sp>
        <p:nvSpPr>
          <p:cNvPr id="40962" name="Rectangle 2"/>
          <p:cNvSpPr>
            <a:spLocks noGrp="1" noChangeArrowheads="1"/>
          </p:cNvSpPr>
          <p:nvPr>
            <p:ph type="title"/>
          </p:nvPr>
        </p:nvSpPr>
        <p:spPr/>
        <p:txBody>
          <a:bodyPr/>
          <a:lstStyle/>
          <a:p>
            <a:r>
              <a:rPr lang="de-DE" dirty="0" smtClean="0"/>
              <a:t>Product Lifecycle and Liabilty</a:t>
            </a:r>
            <a:endParaRPr lang="de-DE" dirty="0"/>
          </a:p>
        </p:txBody>
      </p:sp>
      <p:sp>
        <p:nvSpPr>
          <p:cNvPr id="8" name="Text Box 6"/>
          <p:cNvSpPr txBox="1">
            <a:spLocks noChangeArrowheads="1"/>
          </p:cNvSpPr>
          <p:nvPr/>
        </p:nvSpPr>
        <p:spPr bwMode="auto">
          <a:xfrm>
            <a:off x="2752971" y="2010024"/>
            <a:ext cx="2648061" cy="707886"/>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de-CH" altLang="de-DE" sz="2000" dirty="0" smtClean="0"/>
              <a:t>Developement and Production</a:t>
            </a:r>
          </a:p>
        </p:txBody>
      </p:sp>
      <p:sp>
        <p:nvSpPr>
          <p:cNvPr id="10" name="Text Box 6"/>
          <p:cNvSpPr txBox="1">
            <a:spLocks noChangeArrowheads="1"/>
          </p:cNvSpPr>
          <p:nvPr/>
        </p:nvSpPr>
        <p:spPr bwMode="auto">
          <a:xfrm>
            <a:off x="2722930" y="3184198"/>
            <a:ext cx="2667000" cy="707886"/>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de-CH" altLang="de-DE" sz="2000" dirty="0" smtClean="0"/>
              <a:t>Packaging, Import </a:t>
            </a:r>
            <a:br>
              <a:rPr lang="de-CH" altLang="de-DE" sz="2000" dirty="0" smtClean="0"/>
            </a:br>
            <a:r>
              <a:rPr lang="de-CH" altLang="de-DE" sz="2000" dirty="0" smtClean="0"/>
              <a:t>and Distribution</a:t>
            </a:r>
            <a:endParaRPr lang="de-DE" altLang="de-DE" sz="2000" dirty="0"/>
          </a:p>
        </p:txBody>
      </p:sp>
      <p:sp>
        <p:nvSpPr>
          <p:cNvPr id="11" name="Text Box 6"/>
          <p:cNvSpPr txBox="1">
            <a:spLocks noChangeArrowheads="1"/>
          </p:cNvSpPr>
          <p:nvPr/>
        </p:nvSpPr>
        <p:spPr bwMode="auto">
          <a:xfrm>
            <a:off x="2906519" y="4360153"/>
            <a:ext cx="2288430" cy="769441"/>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de-DE" altLang="de-DE" sz="2200" dirty="0" smtClean="0"/>
              <a:t>Use and Maintenance </a:t>
            </a:r>
            <a:endParaRPr lang="de-DE" altLang="de-DE" sz="2200" dirty="0"/>
          </a:p>
        </p:txBody>
      </p:sp>
      <p:sp>
        <p:nvSpPr>
          <p:cNvPr id="12" name="Text Box 6"/>
          <p:cNvSpPr txBox="1">
            <a:spLocks noChangeArrowheads="1"/>
          </p:cNvSpPr>
          <p:nvPr/>
        </p:nvSpPr>
        <p:spPr bwMode="auto">
          <a:xfrm>
            <a:off x="2981900" y="5625042"/>
            <a:ext cx="2160986" cy="769441"/>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de-CH" altLang="de-DE" sz="2200" dirty="0" smtClean="0"/>
              <a:t>Reuse and Disposal</a:t>
            </a:r>
            <a:endParaRPr lang="de-DE" altLang="de-DE" sz="2200" dirty="0"/>
          </a:p>
        </p:txBody>
      </p:sp>
      <p:sp>
        <p:nvSpPr>
          <p:cNvPr id="15" name="Line 8"/>
          <p:cNvSpPr>
            <a:spLocks noChangeShapeType="1"/>
          </p:cNvSpPr>
          <p:nvPr/>
        </p:nvSpPr>
        <p:spPr bwMode="auto">
          <a:xfrm flipH="1">
            <a:off x="4050734" y="2717910"/>
            <a:ext cx="0" cy="4662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6" name="Line 8"/>
          <p:cNvSpPr>
            <a:spLocks noChangeShapeType="1"/>
          </p:cNvSpPr>
          <p:nvPr/>
        </p:nvSpPr>
        <p:spPr bwMode="auto">
          <a:xfrm flipH="1">
            <a:off x="4050734" y="3880630"/>
            <a:ext cx="1" cy="47952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7" name="Line 8"/>
          <p:cNvSpPr>
            <a:spLocks noChangeShapeType="1"/>
          </p:cNvSpPr>
          <p:nvPr/>
        </p:nvSpPr>
        <p:spPr bwMode="auto">
          <a:xfrm flipH="1">
            <a:off x="4050734" y="5126740"/>
            <a:ext cx="3438" cy="49830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0" name="Text Box 4"/>
          <p:cNvSpPr txBox="1">
            <a:spLocks noGrp="1" noChangeArrowheads="1"/>
          </p:cNvSpPr>
          <p:nvPr>
            <p:ph type="body" idx="1"/>
          </p:nvPr>
        </p:nvSpPr>
        <p:spPr bwMode="auto">
          <a:xfrm>
            <a:off x="326885" y="1841210"/>
            <a:ext cx="2187272" cy="292388"/>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indent="0" algn="ctr" eaLnBrk="1" hangingPunct="1">
              <a:spcBef>
                <a:spcPct val="50000"/>
              </a:spcBef>
              <a:buNone/>
            </a:pPr>
            <a:r>
              <a:rPr lang="de-DE" altLang="de-DE" sz="2000" dirty="0" smtClean="0"/>
              <a:t>Product Liability</a:t>
            </a:r>
            <a:endParaRPr lang="de-DE" altLang="de-DE" sz="2000" dirty="0"/>
          </a:p>
        </p:txBody>
      </p:sp>
      <p:sp>
        <p:nvSpPr>
          <p:cNvPr id="21" name="Line 15"/>
          <p:cNvSpPr>
            <a:spLocks noChangeShapeType="1"/>
          </p:cNvSpPr>
          <p:nvPr/>
        </p:nvSpPr>
        <p:spPr bwMode="auto">
          <a:xfrm flipV="1">
            <a:off x="2517470" y="2063363"/>
            <a:ext cx="23550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3" name="Line 15"/>
          <p:cNvSpPr>
            <a:spLocks noChangeShapeType="1"/>
          </p:cNvSpPr>
          <p:nvPr/>
        </p:nvSpPr>
        <p:spPr bwMode="auto">
          <a:xfrm flipV="1">
            <a:off x="1573027" y="3421969"/>
            <a:ext cx="11476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4" name="Line 15"/>
          <p:cNvSpPr>
            <a:spLocks noChangeShapeType="1"/>
          </p:cNvSpPr>
          <p:nvPr/>
        </p:nvSpPr>
        <p:spPr bwMode="auto">
          <a:xfrm flipV="1">
            <a:off x="1573030" y="2133598"/>
            <a:ext cx="0" cy="274320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6" name="Line 8"/>
          <p:cNvSpPr>
            <a:spLocks noChangeShapeType="1"/>
          </p:cNvSpPr>
          <p:nvPr/>
        </p:nvSpPr>
        <p:spPr bwMode="auto">
          <a:xfrm>
            <a:off x="1573030" y="4880348"/>
            <a:ext cx="1333495" cy="97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7" name="Text Box 4"/>
          <p:cNvSpPr txBox="1">
            <a:spLocks noChangeArrowheads="1"/>
          </p:cNvSpPr>
          <p:nvPr/>
        </p:nvSpPr>
        <p:spPr bwMode="auto">
          <a:xfrm>
            <a:off x="5181599" y="4427921"/>
            <a:ext cx="2187272" cy="292388"/>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419100" indent="-419100" algn="l" rtl="0" eaLnBrk="0" fontAlgn="base" hangingPunct="0">
              <a:lnSpc>
                <a:spcPct val="95000"/>
              </a:lnSpc>
              <a:spcBef>
                <a:spcPct val="20000"/>
              </a:spcBef>
              <a:spcAft>
                <a:spcPct val="0"/>
              </a:spcAft>
              <a:buClr>
                <a:schemeClr val="hlink"/>
              </a:buClr>
              <a:buSzPct val="85000"/>
              <a:buFont typeface="Arial" pitchFamily="39" charset="0"/>
              <a:buChar char="&gt;"/>
              <a:defRPr sz="2400">
                <a:solidFill>
                  <a:schemeClr val="tx1"/>
                </a:solidFill>
                <a:latin typeface="Arial" charset="0"/>
                <a:ea typeface="+mn-ea"/>
                <a:cs typeface="+mn-cs"/>
              </a:defRPr>
            </a:lvl1pPr>
            <a:lvl2pPr marL="742950" indent="-285750" algn="l" rtl="0" eaLnBrk="0" fontAlgn="base" hangingPunct="0">
              <a:lnSpc>
                <a:spcPct val="95000"/>
              </a:lnSpc>
              <a:spcBef>
                <a:spcPct val="20000"/>
              </a:spcBef>
              <a:spcAft>
                <a:spcPct val="0"/>
              </a:spcAft>
              <a:buFont typeface="Arial" pitchFamily="39" charset="0"/>
              <a:buChar char="—"/>
              <a:defRPr sz="2400">
                <a:solidFill>
                  <a:schemeClr val="tx1"/>
                </a:solidFill>
                <a:latin typeface="Arial" charset="0"/>
                <a:ea typeface="ＭＳ Ｐゴシック" pitchFamily="39" charset="-128"/>
              </a:defRPr>
            </a:lvl2pPr>
            <a:lvl3pPr marL="11430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3pPr>
            <a:lvl4pPr marL="16002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4pPr>
            <a:lvl5pPr marL="2057400" indent="-228600" algn="l" rtl="0" eaLnBrk="0" fontAlgn="base" hangingPunct="0">
              <a:lnSpc>
                <a:spcPct val="95000"/>
              </a:lnSpc>
              <a:spcBef>
                <a:spcPct val="2000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5pPr>
            <a:lvl6pPr marL="25146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6pPr>
            <a:lvl7pPr marL="29718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7pPr>
            <a:lvl8pPr marL="34290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8pPr>
            <a:lvl9pPr marL="38862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9pPr>
          </a:lstStyle>
          <a:p>
            <a:pPr marL="0" indent="0" algn="ctr" eaLnBrk="1" hangingPunct="1">
              <a:spcBef>
                <a:spcPct val="50000"/>
              </a:spcBef>
              <a:buFont typeface="Arial" pitchFamily="39" charset="0"/>
              <a:buNone/>
            </a:pPr>
            <a:r>
              <a:rPr lang="de-DE" altLang="de-DE" sz="2000" kern="0" dirty="0" smtClean="0"/>
              <a:t>Sellers‘ Liability</a:t>
            </a:r>
            <a:endParaRPr lang="de-DE" altLang="de-DE" sz="2000" kern="0" dirty="0"/>
          </a:p>
        </p:txBody>
      </p:sp>
      <p:sp>
        <p:nvSpPr>
          <p:cNvPr id="28" name="Text Box 4"/>
          <p:cNvSpPr txBox="1">
            <a:spLocks noChangeArrowheads="1"/>
          </p:cNvSpPr>
          <p:nvPr/>
        </p:nvSpPr>
        <p:spPr bwMode="auto">
          <a:xfrm>
            <a:off x="121920" y="2195398"/>
            <a:ext cx="1192364" cy="615553"/>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419100" indent="-419100" algn="l" rtl="0" eaLnBrk="0" fontAlgn="base" hangingPunct="0">
              <a:lnSpc>
                <a:spcPct val="95000"/>
              </a:lnSpc>
              <a:spcBef>
                <a:spcPct val="20000"/>
              </a:spcBef>
              <a:spcAft>
                <a:spcPct val="0"/>
              </a:spcAft>
              <a:buClr>
                <a:schemeClr val="hlink"/>
              </a:buClr>
              <a:buSzPct val="85000"/>
              <a:buFont typeface="Arial" pitchFamily="39" charset="0"/>
              <a:buChar char="&gt;"/>
              <a:defRPr sz="2400">
                <a:solidFill>
                  <a:schemeClr val="tx1"/>
                </a:solidFill>
                <a:latin typeface="Arial" charset="0"/>
                <a:ea typeface="+mn-ea"/>
                <a:cs typeface="+mn-cs"/>
              </a:defRPr>
            </a:lvl1pPr>
            <a:lvl2pPr marL="742950" indent="-285750" algn="l" rtl="0" eaLnBrk="0" fontAlgn="base" hangingPunct="0">
              <a:lnSpc>
                <a:spcPct val="95000"/>
              </a:lnSpc>
              <a:spcBef>
                <a:spcPct val="20000"/>
              </a:spcBef>
              <a:spcAft>
                <a:spcPct val="0"/>
              </a:spcAft>
              <a:buFont typeface="Arial" pitchFamily="39" charset="0"/>
              <a:buChar char="—"/>
              <a:defRPr sz="2400">
                <a:solidFill>
                  <a:schemeClr val="tx1"/>
                </a:solidFill>
                <a:latin typeface="Arial" charset="0"/>
                <a:ea typeface="ＭＳ Ｐゴシック" pitchFamily="39" charset="-128"/>
              </a:defRPr>
            </a:lvl2pPr>
            <a:lvl3pPr marL="11430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3pPr>
            <a:lvl4pPr marL="16002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4pPr>
            <a:lvl5pPr marL="2057400" indent="-228600" algn="l" rtl="0" eaLnBrk="0" fontAlgn="base" hangingPunct="0">
              <a:lnSpc>
                <a:spcPct val="95000"/>
              </a:lnSpc>
              <a:spcBef>
                <a:spcPct val="2000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5pPr>
            <a:lvl6pPr marL="25146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6pPr>
            <a:lvl7pPr marL="29718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7pPr>
            <a:lvl8pPr marL="34290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8pPr>
            <a:lvl9pPr marL="38862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9pPr>
          </a:lstStyle>
          <a:p>
            <a:pPr marL="0" indent="0" algn="ctr" eaLnBrk="1" hangingPunct="1">
              <a:lnSpc>
                <a:spcPct val="100000"/>
              </a:lnSpc>
              <a:spcBef>
                <a:spcPct val="50000"/>
              </a:spcBef>
              <a:buNone/>
            </a:pPr>
            <a:r>
              <a:rPr lang="de-DE" altLang="de-DE" sz="2000" kern="0" dirty="0" smtClean="0"/>
              <a:t>Tort* </a:t>
            </a:r>
            <a:r>
              <a:rPr lang="de-DE" altLang="de-DE" sz="2000" kern="0" dirty="0"/>
              <a:t>Remedies </a:t>
            </a:r>
          </a:p>
        </p:txBody>
      </p:sp>
      <p:sp>
        <p:nvSpPr>
          <p:cNvPr id="29" name="Line 15"/>
          <p:cNvSpPr>
            <a:spLocks noChangeShapeType="1"/>
          </p:cNvSpPr>
          <p:nvPr/>
        </p:nvSpPr>
        <p:spPr bwMode="auto">
          <a:xfrm flipV="1">
            <a:off x="1317155" y="2264877"/>
            <a:ext cx="14358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30" name="Line 15"/>
          <p:cNvSpPr>
            <a:spLocks noChangeShapeType="1"/>
          </p:cNvSpPr>
          <p:nvPr/>
        </p:nvSpPr>
        <p:spPr bwMode="auto">
          <a:xfrm flipH="1" flipV="1">
            <a:off x="718101" y="2810951"/>
            <a:ext cx="0" cy="22301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32" name="Line 8"/>
          <p:cNvSpPr>
            <a:spLocks noChangeShapeType="1"/>
          </p:cNvSpPr>
          <p:nvPr/>
        </p:nvSpPr>
        <p:spPr bwMode="auto">
          <a:xfrm flipV="1">
            <a:off x="722852" y="5041127"/>
            <a:ext cx="218367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33" name="Line 15"/>
          <p:cNvSpPr>
            <a:spLocks noChangeShapeType="1"/>
          </p:cNvSpPr>
          <p:nvPr/>
        </p:nvSpPr>
        <p:spPr bwMode="auto">
          <a:xfrm flipV="1">
            <a:off x="716666" y="3622384"/>
            <a:ext cx="200257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35" name="Text Box 4"/>
          <p:cNvSpPr txBox="1">
            <a:spLocks noChangeArrowheads="1"/>
          </p:cNvSpPr>
          <p:nvPr/>
        </p:nvSpPr>
        <p:spPr bwMode="auto">
          <a:xfrm>
            <a:off x="7010399" y="1903010"/>
            <a:ext cx="1973805" cy="584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419100" indent="-419100" algn="l" rtl="0" eaLnBrk="0" fontAlgn="base" hangingPunct="0">
              <a:lnSpc>
                <a:spcPct val="95000"/>
              </a:lnSpc>
              <a:spcBef>
                <a:spcPct val="20000"/>
              </a:spcBef>
              <a:spcAft>
                <a:spcPct val="0"/>
              </a:spcAft>
              <a:buClr>
                <a:schemeClr val="hlink"/>
              </a:buClr>
              <a:buSzPct val="85000"/>
              <a:buFont typeface="Arial" pitchFamily="39" charset="0"/>
              <a:buChar char="&gt;"/>
              <a:defRPr sz="2400">
                <a:solidFill>
                  <a:schemeClr val="tx1"/>
                </a:solidFill>
                <a:latin typeface="Arial" charset="0"/>
                <a:ea typeface="+mn-ea"/>
                <a:cs typeface="+mn-cs"/>
              </a:defRPr>
            </a:lvl1pPr>
            <a:lvl2pPr marL="742950" indent="-285750" algn="l" rtl="0" eaLnBrk="0" fontAlgn="base" hangingPunct="0">
              <a:lnSpc>
                <a:spcPct val="95000"/>
              </a:lnSpc>
              <a:spcBef>
                <a:spcPct val="20000"/>
              </a:spcBef>
              <a:spcAft>
                <a:spcPct val="0"/>
              </a:spcAft>
              <a:buFont typeface="Arial" pitchFamily="39" charset="0"/>
              <a:buChar char="—"/>
              <a:defRPr sz="2400">
                <a:solidFill>
                  <a:schemeClr val="tx1"/>
                </a:solidFill>
                <a:latin typeface="Arial" charset="0"/>
                <a:ea typeface="ＭＳ Ｐゴシック" pitchFamily="39" charset="-128"/>
              </a:defRPr>
            </a:lvl2pPr>
            <a:lvl3pPr marL="11430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3pPr>
            <a:lvl4pPr marL="16002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4pPr>
            <a:lvl5pPr marL="2057400" indent="-228600" algn="l" rtl="0" eaLnBrk="0" fontAlgn="base" hangingPunct="0">
              <a:lnSpc>
                <a:spcPct val="95000"/>
              </a:lnSpc>
              <a:spcBef>
                <a:spcPct val="2000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5pPr>
            <a:lvl6pPr marL="25146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6pPr>
            <a:lvl7pPr marL="29718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7pPr>
            <a:lvl8pPr marL="34290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8pPr>
            <a:lvl9pPr marL="38862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9pPr>
          </a:lstStyle>
          <a:p>
            <a:pPr marL="0" indent="0" algn="ctr" eaLnBrk="1" hangingPunct="1">
              <a:spcBef>
                <a:spcPct val="50000"/>
              </a:spcBef>
              <a:buNone/>
            </a:pPr>
            <a:r>
              <a:rPr lang="de-DE" altLang="de-DE" sz="2000" kern="0" dirty="0"/>
              <a:t>E</a:t>
            </a:r>
            <a:r>
              <a:rPr lang="de-DE" altLang="de-DE" sz="2000" kern="0" dirty="0" smtClean="0"/>
              <a:t>mployers</a:t>
            </a:r>
            <a:r>
              <a:rPr lang="de-DE" altLang="de-DE" sz="2000" kern="0" dirty="0"/>
              <a:t>' </a:t>
            </a:r>
            <a:r>
              <a:rPr lang="de-DE" altLang="de-DE" sz="2000" kern="0" dirty="0" smtClean="0"/>
              <a:t>Liability </a:t>
            </a:r>
            <a:endParaRPr lang="de-DE" altLang="de-DE" sz="2000" kern="0" dirty="0"/>
          </a:p>
        </p:txBody>
      </p:sp>
      <p:sp>
        <p:nvSpPr>
          <p:cNvPr id="38" name="Text Box 4"/>
          <p:cNvSpPr txBox="1">
            <a:spLocks noChangeArrowheads="1"/>
          </p:cNvSpPr>
          <p:nvPr/>
        </p:nvSpPr>
        <p:spPr bwMode="auto">
          <a:xfrm>
            <a:off x="7010398" y="3593811"/>
            <a:ext cx="1985509" cy="584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419100" indent="-419100" algn="l" rtl="0" eaLnBrk="0" fontAlgn="base" hangingPunct="0">
              <a:lnSpc>
                <a:spcPct val="95000"/>
              </a:lnSpc>
              <a:spcBef>
                <a:spcPct val="20000"/>
              </a:spcBef>
              <a:spcAft>
                <a:spcPct val="0"/>
              </a:spcAft>
              <a:buClr>
                <a:schemeClr val="hlink"/>
              </a:buClr>
              <a:buSzPct val="85000"/>
              <a:buFont typeface="Arial" pitchFamily="39" charset="0"/>
              <a:buChar char="&gt;"/>
              <a:defRPr sz="2400">
                <a:solidFill>
                  <a:schemeClr val="tx1"/>
                </a:solidFill>
                <a:latin typeface="Arial" charset="0"/>
                <a:ea typeface="+mn-ea"/>
                <a:cs typeface="+mn-cs"/>
              </a:defRPr>
            </a:lvl1pPr>
            <a:lvl2pPr marL="742950" indent="-285750" algn="l" rtl="0" eaLnBrk="0" fontAlgn="base" hangingPunct="0">
              <a:lnSpc>
                <a:spcPct val="95000"/>
              </a:lnSpc>
              <a:spcBef>
                <a:spcPct val="20000"/>
              </a:spcBef>
              <a:spcAft>
                <a:spcPct val="0"/>
              </a:spcAft>
              <a:buFont typeface="Arial" pitchFamily="39" charset="0"/>
              <a:buChar char="—"/>
              <a:defRPr sz="2400">
                <a:solidFill>
                  <a:schemeClr val="tx1"/>
                </a:solidFill>
                <a:latin typeface="Arial" charset="0"/>
                <a:ea typeface="ＭＳ Ｐゴシック" pitchFamily="39" charset="-128"/>
              </a:defRPr>
            </a:lvl2pPr>
            <a:lvl3pPr marL="11430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3pPr>
            <a:lvl4pPr marL="16002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4pPr>
            <a:lvl5pPr marL="2057400" indent="-228600" algn="l" rtl="0" eaLnBrk="0" fontAlgn="base" hangingPunct="0">
              <a:lnSpc>
                <a:spcPct val="95000"/>
              </a:lnSpc>
              <a:spcBef>
                <a:spcPct val="2000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5pPr>
            <a:lvl6pPr marL="25146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6pPr>
            <a:lvl7pPr marL="29718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7pPr>
            <a:lvl8pPr marL="34290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8pPr>
            <a:lvl9pPr marL="38862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9pPr>
          </a:lstStyle>
          <a:p>
            <a:pPr marL="0" indent="0" algn="ctr" eaLnBrk="1" hangingPunct="1">
              <a:spcBef>
                <a:spcPct val="50000"/>
              </a:spcBef>
              <a:buNone/>
            </a:pPr>
            <a:r>
              <a:rPr lang="de-DE" altLang="de-DE" sz="2000" kern="0" dirty="0"/>
              <a:t>Employers' Liability </a:t>
            </a:r>
          </a:p>
        </p:txBody>
      </p:sp>
      <p:sp>
        <p:nvSpPr>
          <p:cNvPr id="43" name="Line 15"/>
          <p:cNvSpPr>
            <a:spLocks noChangeShapeType="1"/>
          </p:cNvSpPr>
          <p:nvPr/>
        </p:nvSpPr>
        <p:spPr bwMode="auto">
          <a:xfrm flipV="1">
            <a:off x="5389930" y="3809999"/>
            <a:ext cx="1166594"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45" name="Line 15"/>
          <p:cNvSpPr>
            <a:spLocks noChangeShapeType="1"/>
          </p:cNvSpPr>
          <p:nvPr/>
        </p:nvSpPr>
        <p:spPr bwMode="auto">
          <a:xfrm flipH="1" flipV="1">
            <a:off x="6558404" y="4728811"/>
            <a:ext cx="1880" cy="3050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46" name="Line 8"/>
          <p:cNvSpPr>
            <a:spLocks noChangeShapeType="1"/>
          </p:cNvSpPr>
          <p:nvPr/>
        </p:nvSpPr>
        <p:spPr bwMode="auto">
          <a:xfrm flipH="1" flipV="1">
            <a:off x="5181599" y="5033837"/>
            <a:ext cx="137868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48" name="Text Box 4"/>
          <p:cNvSpPr txBox="1">
            <a:spLocks noChangeArrowheads="1"/>
          </p:cNvSpPr>
          <p:nvPr/>
        </p:nvSpPr>
        <p:spPr bwMode="auto">
          <a:xfrm>
            <a:off x="5522070" y="2508152"/>
            <a:ext cx="1302413" cy="292388"/>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419100" indent="-419100" algn="l" rtl="0" eaLnBrk="0" fontAlgn="base" hangingPunct="0">
              <a:lnSpc>
                <a:spcPct val="95000"/>
              </a:lnSpc>
              <a:spcBef>
                <a:spcPct val="20000"/>
              </a:spcBef>
              <a:spcAft>
                <a:spcPct val="0"/>
              </a:spcAft>
              <a:buClr>
                <a:schemeClr val="hlink"/>
              </a:buClr>
              <a:buSzPct val="85000"/>
              <a:buFont typeface="Arial" pitchFamily="39" charset="0"/>
              <a:buChar char="&gt;"/>
              <a:defRPr sz="2400">
                <a:solidFill>
                  <a:schemeClr val="tx1"/>
                </a:solidFill>
                <a:latin typeface="Arial" charset="0"/>
                <a:ea typeface="+mn-ea"/>
                <a:cs typeface="+mn-cs"/>
              </a:defRPr>
            </a:lvl1pPr>
            <a:lvl2pPr marL="742950" indent="-285750" algn="l" rtl="0" eaLnBrk="0" fontAlgn="base" hangingPunct="0">
              <a:lnSpc>
                <a:spcPct val="95000"/>
              </a:lnSpc>
              <a:spcBef>
                <a:spcPct val="20000"/>
              </a:spcBef>
              <a:spcAft>
                <a:spcPct val="0"/>
              </a:spcAft>
              <a:buFont typeface="Arial" pitchFamily="39" charset="0"/>
              <a:buChar char="—"/>
              <a:defRPr sz="2400">
                <a:solidFill>
                  <a:schemeClr val="tx1"/>
                </a:solidFill>
                <a:latin typeface="Arial" charset="0"/>
                <a:ea typeface="ＭＳ Ｐゴシック" pitchFamily="39" charset="-128"/>
              </a:defRPr>
            </a:lvl2pPr>
            <a:lvl3pPr marL="11430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3pPr>
            <a:lvl4pPr marL="16002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4pPr>
            <a:lvl5pPr marL="2057400" indent="-228600" algn="l" rtl="0" eaLnBrk="0" fontAlgn="base" hangingPunct="0">
              <a:lnSpc>
                <a:spcPct val="95000"/>
              </a:lnSpc>
              <a:spcBef>
                <a:spcPct val="2000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5pPr>
            <a:lvl6pPr marL="25146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6pPr>
            <a:lvl7pPr marL="29718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7pPr>
            <a:lvl8pPr marL="34290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8pPr>
            <a:lvl9pPr marL="38862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9pPr>
          </a:lstStyle>
          <a:p>
            <a:pPr marL="0" indent="0" algn="ctr" eaLnBrk="1" hangingPunct="1">
              <a:spcBef>
                <a:spcPct val="50000"/>
              </a:spcBef>
              <a:buNone/>
            </a:pPr>
            <a:r>
              <a:rPr lang="de-DE" altLang="de-DE" sz="2000" kern="0" dirty="0" smtClean="0"/>
              <a:t>Guarantee</a:t>
            </a:r>
            <a:endParaRPr lang="de-DE" altLang="de-DE" sz="2000" kern="0" dirty="0"/>
          </a:p>
        </p:txBody>
      </p:sp>
      <p:sp>
        <p:nvSpPr>
          <p:cNvPr id="49" name="Line 15"/>
          <p:cNvSpPr>
            <a:spLocks noChangeShapeType="1"/>
          </p:cNvSpPr>
          <p:nvPr/>
        </p:nvSpPr>
        <p:spPr bwMode="auto">
          <a:xfrm flipV="1">
            <a:off x="5401033" y="2237710"/>
            <a:ext cx="56228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50" name="Line 15"/>
          <p:cNvSpPr>
            <a:spLocks noChangeShapeType="1"/>
          </p:cNvSpPr>
          <p:nvPr/>
        </p:nvSpPr>
        <p:spPr bwMode="auto">
          <a:xfrm flipV="1">
            <a:off x="5963318" y="2237710"/>
            <a:ext cx="0" cy="27044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52" name="Line 15"/>
          <p:cNvSpPr>
            <a:spLocks noChangeShapeType="1"/>
          </p:cNvSpPr>
          <p:nvPr/>
        </p:nvSpPr>
        <p:spPr bwMode="auto">
          <a:xfrm flipH="1" flipV="1">
            <a:off x="5963317" y="2800540"/>
            <a:ext cx="14115" cy="161983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53" name="Line 15"/>
          <p:cNvSpPr>
            <a:spLocks noChangeShapeType="1"/>
          </p:cNvSpPr>
          <p:nvPr/>
        </p:nvSpPr>
        <p:spPr bwMode="auto">
          <a:xfrm flipV="1">
            <a:off x="5968606" y="4728811"/>
            <a:ext cx="0" cy="1515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54" name="Line 8"/>
          <p:cNvSpPr>
            <a:spLocks noChangeShapeType="1"/>
          </p:cNvSpPr>
          <p:nvPr/>
        </p:nvSpPr>
        <p:spPr bwMode="auto">
          <a:xfrm flipH="1">
            <a:off x="5181600" y="4880348"/>
            <a:ext cx="781718" cy="9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57" name="Rectangle 5"/>
          <p:cNvSpPr txBox="1">
            <a:spLocks noChangeArrowheads="1"/>
          </p:cNvSpPr>
          <p:nvPr/>
        </p:nvSpPr>
        <p:spPr bwMode="auto">
          <a:xfrm>
            <a:off x="192818" y="6553200"/>
            <a:ext cx="8570181" cy="2317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419100" indent="-419100" algn="l" rtl="0" eaLnBrk="1" fontAlgn="base" hangingPunct="1">
              <a:lnSpc>
                <a:spcPct val="95000"/>
              </a:lnSpc>
              <a:spcBef>
                <a:spcPct val="20000"/>
              </a:spcBef>
              <a:spcAft>
                <a:spcPct val="0"/>
              </a:spcAft>
              <a:buClr>
                <a:schemeClr val="hlink"/>
              </a:buClr>
              <a:buSzPct val="85000"/>
              <a:buFont typeface="Arial" pitchFamily="39" charset="0"/>
              <a:buChar char="&gt;"/>
              <a:defRPr sz="2200">
                <a:solidFill>
                  <a:srgbClr val="333333"/>
                </a:solidFill>
                <a:latin typeface="+mn-lt"/>
                <a:ea typeface="+mn-ea"/>
                <a:cs typeface="+mn-cs"/>
              </a:defRPr>
            </a:lvl1pPr>
            <a:lvl2pPr marL="838200" indent="-381000" algn="l" rtl="0" eaLnBrk="1" fontAlgn="base" hangingPunct="1">
              <a:lnSpc>
                <a:spcPct val="95000"/>
              </a:lnSpc>
              <a:spcBef>
                <a:spcPct val="20000"/>
              </a:spcBef>
              <a:spcAft>
                <a:spcPct val="0"/>
              </a:spcAft>
              <a:buFont typeface="Arial" pitchFamily="39" charset="0"/>
              <a:buChar char="—"/>
              <a:defRPr sz="2000">
                <a:solidFill>
                  <a:srgbClr val="333333"/>
                </a:solidFill>
                <a:latin typeface="+mn-lt"/>
                <a:ea typeface="ＭＳ Ｐゴシック" pitchFamily="39" charset="-128"/>
              </a:defRPr>
            </a:lvl2pPr>
            <a:lvl3pPr marL="1295400" indent="-381000" algn="l" rtl="0" eaLnBrk="1" fontAlgn="base" hangingPunct="1">
              <a:lnSpc>
                <a:spcPct val="95000"/>
              </a:lnSpc>
              <a:spcBef>
                <a:spcPct val="20000"/>
              </a:spcBef>
              <a:spcAft>
                <a:spcPct val="0"/>
              </a:spcAft>
              <a:buSzPct val="85000"/>
              <a:buFont typeface="Arial" pitchFamily="39" charset="0"/>
              <a:buChar char="–"/>
              <a:defRPr>
                <a:solidFill>
                  <a:srgbClr val="333333"/>
                </a:solidFill>
                <a:latin typeface="+mn-lt"/>
                <a:ea typeface="ＭＳ Ｐゴシック" pitchFamily="39" charset="-128"/>
              </a:defRPr>
            </a:lvl3pPr>
            <a:lvl4pPr marL="1714500" indent="-381000" algn="l" rtl="0" eaLnBrk="1" fontAlgn="base" hangingPunct="1">
              <a:lnSpc>
                <a:spcPct val="95000"/>
              </a:lnSpc>
              <a:spcBef>
                <a:spcPct val="20000"/>
              </a:spcBef>
              <a:spcAft>
                <a:spcPct val="0"/>
              </a:spcAft>
              <a:buSzPct val="85000"/>
              <a:buFont typeface="Arial" pitchFamily="39" charset="0"/>
              <a:buChar char="–"/>
              <a:defRPr>
                <a:solidFill>
                  <a:srgbClr val="333333"/>
                </a:solidFill>
                <a:latin typeface="+mn-lt"/>
                <a:ea typeface="ＭＳ Ｐゴシック" pitchFamily="39" charset="-128"/>
              </a:defRPr>
            </a:lvl4pPr>
            <a:lvl5pPr marL="21336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5pPr>
            <a:lvl6pPr marL="25908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6pPr>
            <a:lvl7pPr marL="30480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7pPr>
            <a:lvl8pPr marL="35052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8pPr>
            <a:lvl9pPr marL="39624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9pPr>
          </a:lstStyle>
          <a:p>
            <a:pPr marL="0" indent="0">
              <a:buNone/>
            </a:pPr>
            <a:r>
              <a:rPr lang="de-DE" sz="1600" kern="0" dirty="0" smtClean="0"/>
              <a:t>* = all tort remedies (</a:t>
            </a:r>
            <a:r>
              <a:rPr lang="de-DE" sz="1600" kern="0" dirty="0"/>
              <a:t>including </a:t>
            </a:r>
            <a:r>
              <a:rPr lang="de-DE" sz="1600" kern="0" dirty="0" smtClean="0"/>
              <a:t>property owners‘ liability and environmental liability). </a:t>
            </a:r>
          </a:p>
          <a:p>
            <a:endParaRPr lang="de-DE" sz="2000" kern="0" dirty="0"/>
          </a:p>
        </p:txBody>
      </p:sp>
      <p:sp>
        <p:nvSpPr>
          <p:cNvPr id="59" name="Text Box 6"/>
          <p:cNvSpPr txBox="1">
            <a:spLocks noChangeArrowheads="1"/>
          </p:cNvSpPr>
          <p:nvPr/>
        </p:nvSpPr>
        <p:spPr bwMode="auto">
          <a:xfrm>
            <a:off x="119049" y="5177583"/>
            <a:ext cx="1195235" cy="707886"/>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de-CH" altLang="de-DE" sz="2000" dirty="0" smtClean="0"/>
              <a:t>Third party</a:t>
            </a:r>
            <a:endParaRPr lang="de-DE" altLang="de-DE" sz="2000" dirty="0"/>
          </a:p>
        </p:txBody>
      </p:sp>
      <p:sp>
        <p:nvSpPr>
          <p:cNvPr id="61" name="Line 8"/>
          <p:cNvSpPr>
            <a:spLocks noChangeShapeType="1"/>
          </p:cNvSpPr>
          <p:nvPr/>
        </p:nvSpPr>
        <p:spPr bwMode="auto">
          <a:xfrm flipH="1">
            <a:off x="606950" y="2810951"/>
            <a:ext cx="2650" cy="236663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62" name="Text Box 4"/>
          <p:cNvSpPr txBox="1">
            <a:spLocks noChangeArrowheads="1"/>
          </p:cNvSpPr>
          <p:nvPr/>
        </p:nvSpPr>
        <p:spPr bwMode="auto">
          <a:xfrm>
            <a:off x="5505877" y="5693736"/>
            <a:ext cx="1609307" cy="584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419100" indent="-419100" algn="l" rtl="0" eaLnBrk="0" fontAlgn="base" hangingPunct="0">
              <a:lnSpc>
                <a:spcPct val="95000"/>
              </a:lnSpc>
              <a:spcBef>
                <a:spcPct val="20000"/>
              </a:spcBef>
              <a:spcAft>
                <a:spcPct val="0"/>
              </a:spcAft>
              <a:buClr>
                <a:schemeClr val="hlink"/>
              </a:buClr>
              <a:buSzPct val="85000"/>
              <a:buFont typeface="Arial" pitchFamily="39" charset="0"/>
              <a:buChar char="&gt;"/>
              <a:defRPr sz="2400">
                <a:solidFill>
                  <a:schemeClr val="tx1"/>
                </a:solidFill>
                <a:latin typeface="Arial" charset="0"/>
                <a:ea typeface="+mn-ea"/>
                <a:cs typeface="+mn-cs"/>
              </a:defRPr>
            </a:lvl1pPr>
            <a:lvl2pPr marL="742950" indent="-285750" algn="l" rtl="0" eaLnBrk="0" fontAlgn="base" hangingPunct="0">
              <a:lnSpc>
                <a:spcPct val="95000"/>
              </a:lnSpc>
              <a:spcBef>
                <a:spcPct val="20000"/>
              </a:spcBef>
              <a:spcAft>
                <a:spcPct val="0"/>
              </a:spcAft>
              <a:buFont typeface="Arial" pitchFamily="39" charset="0"/>
              <a:buChar char="—"/>
              <a:defRPr sz="2400">
                <a:solidFill>
                  <a:schemeClr val="tx1"/>
                </a:solidFill>
                <a:latin typeface="Arial" charset="0"/>
                <a:ea typeface="ＭＳ Ｐゴシック" pitchFamily="39" charset="-128"/>
              </a:defRPr>
            </a:lvl2pPr>
            <a:lvl3pPr marL="11430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3pPr>
            <a:lvl4pPr marL="16002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4pPr>
            <a:lvl5pPr marL="2057400" indent="-228600" algn="l" rtl="0" eaLnBrk="0" fontAlgn="base" hangingPunct="0">
              <a:lnSpc>
                <a:spcPct val="95000"/>
              </a:lnSpc>
              <a:spcBef>
                <a:spcPct val="2000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5pPr>
            <a:lvl6pPr marL="25146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6pPr>
            <a:lvl7pPr marL="29718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7pPr>
            <a:lvl8pPr marL="34290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8pPr>
            <a:lvl9pPr marL="38862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9pPr>
          </a:lstStyle>
          <a:p>
            <a:pPr marL="0" indent="0" algn="ctr" eaLnBrk="1" hangingPunct="1">
              <a:spcBef>
                <a:spcPct val="50000"/>
              </a:spcBef>
              <a:buNone/>
            </a:pPr>
            <a:r>
              <a:rPr lang="de-DE" altLang="de-DE" sz="2000" kern="0" dirty="0"/>
              <a:t>Employers' Liability </a:t>
            </a:r>
          </a:p>
        </p:txBody>
      </p:sp>
      <p:sp>
        <p:nvSpPr>
          <p:cNvPr id="63" name="Line 8"/>
          <p:cNvSpPr>
            <a:spLocks noChangeShapeType="1"/>
          </p:cNvSpPr>
          <p:nvPr/>
        </p:nvSpPr>
        <p:spPr bwMode="auto">
          <a:xfrm>
            <a:off x="7115184" y="5917153"/>
            <a:ext cx="50481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64" name="Line 8"/>
          <p:cNvSpPr>
            <a:spLocks noChangeShapeType="1"/>
          </p:cNvSpPr>
          <p:nvPr/>
        </p:nvSpPr>
        <p:spPr bwMode="auto">
          <a:xfrm flipH="1" flipV="1">
            <a:off x="606950" y="5885467"/>
            <a:ext cx="0" cy="13433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65" name="Text Box 4"/>
          <p:cNvSpPr txBox="1">
            <a:spLocks noChangeArrowheads="1"/>
          </p:cNvSpPr>
          <p:nvPr/>
        </p:nvSpPr>
        <p:spPr bwMode="auto">
          <a:xfrm>
            <a:off x="1528306" y="5439036"/>
            <a:ext cx="1192364" cy="615553"/>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419100" indent="-419100" algn="l" rtl="0" eaLnBrk="0" fontAlgn="base" hangingPunct="0">
              <a:lnSpc>
                <a:spcPct val="95000"/>
              </a:lnSpc>
              <a:spcBef>
                <a:spcPct val="20000"/>
              </a:spcBef>
              <a:spcAft>
                <a:spcPct val="0"/>
              </a:spcAft>
              <a:buClr>
                <a:schemeClr val="hlink"/>
              </a:buClr>
              <a:buSzPct val="85000"/>
              <a:buFont typeface="Arial" pitchFamily="39" charset="0"/>
              <a:buChar char="&gt;"/>
              <a:defRPr sz="2400">
                <a:solidFill>
                  <a:schemeClr val="tx1"/>
                </a:solidFill>
                <a:latin typeface="Arial" charset="0"/>
                <a:ea typeface="+mn-ea"/>
                <a:cs typeface="+mn-cs"/>
              </a:defRPr>
            </a:lvl1pPr>
            <a:lvl2pPr marL="742950" indent="-285750" algn="l" rtl="0" eaLnBrk="0" fontAlgn="base" hangingPunct="0">
              <a:lnSpc>
                <a:spcPct val="95000"/>
              </a:lnSpc>
              <a:spcBef>
                <a:spcPct val="20000"/>
              </a:spcBef>
              <a:spcAft>
                <a:spcPct val="0"/>
              </a:spcAft>
              <a:buFont typeface="Arial" pitchFamily="39" charset="0"/>
              <a:buChar char="—"/>
              <a:defRPr sz="2400">
                <a:solidFill>
                  <a:schemeClr val="tx1"/>
                </a:solidFill>
                <a:latin typeface="Arial" charset="0"/>
                <a:ea typeface="ＭＳ Ｐゴシック" pitchFamily="39" charset="-128"/>
              </a:defRPr>
            </a:lvl2pPr>
            <a:lvl3pPr marL="11430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3pPr>
            <a:lvl4pPr marL="16002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4pPr>
            <a:lvl5pPr marL="2057400" indent="-228600" algn="l" rtl="0" eaLnBrk="0" fontAlgn="base" hangingPunct="0">
              <a:lnSpc>
                <a:spcPct val="95000"/>
              </a:lnSpc>
              <a:spcBef>
                <a:spcPct val="2000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5pPr>
            <a:lvl6pPr marL="25146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6pPr>
            <a:lvl7pPr marL="29718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7pPr>
            <a:lvl8pPr marL="34290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8pPr>
            <a:lvl9pPr marL="38862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9pPr>
          </a:lstStyle>
          <a:p>
            <a:pPr marL="0" indent="0" algn="ctr" eaLnBrk="1" hangingPunct="1">
              <a:lnSpc>
                <a:spcPct val="100000"/>
              </a:lnSpc>
              <a:spcBef>
                <a:spcPct val="50000"/>
              </a:spcBef>
              <a:buFont typeface="Arial" pitchFamily="39" charset="0"/>
              <a:buNone/>
            </a:pPr>
            <a:r>
              <a:rPr lang="de-DE" altLang="de-DE" sz="2000" kern="0" dirty="0" smtClean="0"/>
              <a:t>Tort*</a:t>
            </a:r>
            <a:br>
              <a:rPr lang="de-DE" altLang="de-DE" sz="2000" kern="0" dirty="0" smtClean="0"/>
            </a:br>
            <a:r>
              <a:rPr lang="de-DE" altLang="de-DE" sz="2000" kern="0" dirty="0" smtClean="0"/>
              <a:t>Remedies</a:t>
            </a:r>
            <a:endParaRPr lang="de-DE" altLang="de-DE" sz="2000" kern="0" dirty="0"/>
          </a:p>
        </p:txBody>
      </p:sp>
      <p:sp>
        <p:nvSpPr>
          <p:cNvPr id="66" name="Line 15"/>
          <p:cNvSpPr>
            <a:spLocks noChangeShapeType="1"/>
          </p:cNvSpPr>
          <p:nvPr/>
        </p:nvSpPr>
        <p:spPr bwMode="auto">
          <a:xfrm flipV="1">
            <a:off x="2720670" y="6009763"/>
            <a:ext cx="26123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67" name="Line 15"/>
          <p:cNvSpPr>
            <a:spLocks noChangeShapeType="1"/>
          </p:cNvSpPr>
          <p:nvPr/>
        </p:nvSpPr>
        <p:spPr bwMode="auto">
          <a:xfrm flipV="1">
            <a:off x="609600" y="6019800"/>
            <a:ext cx="91870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68" name="Line 15"/>
          <p:cNvSpPr>
            <a:spLocks noChangeShapeType="1"/>
          </p:cNvSpPr>
          <p:nvPr/>
        </p:nvSpPr>
        <p:spPr bwMode="auto">
          <a:xfrm flipV="1">
            <a:off x="3657600" y="5126740"/>
            <a:ext cx="1" cy="3971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69" name="Line 15"/>
          <p:cNvSpPr>
            <a:spLocks noChangeShapeType="1"/>
          </p:cNvSpPr>
          <p:nvPr/>
        </p:nvSpPr>
        <p:spPr bwMode="auto">
          <a:xfrm>
            <a:off x="2720670" y="5523920"/>
            <a:ext cx="93692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70" name="Line 8"/>
          <p:cNvSpPr>
            <a:spLocks noChangeShapeType="1"/>
          </p:cNvSpPr>
          <p:nvPr/>
        </p:nvSpPr>
        <p:spPr bwMode="auto">
          <a:xfrm flipH="1" flipV="1">
            <a:off x="1314282" y="5531526"/>
            <a:ext cx="21402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71" name="Text Box 6"/>
          <p:cNvSpPr txBox="1">
            <a:spLocks noChangeArrowheads="1"/>
          </p:cNvSpPr>
          <p:nvPr/>
        </p:nvSpPr>
        <p:spPr bwMode="auto">
          <a:xfrm>
            <a:off x="7524451" y="4728811"/>
            <a:ext cx="1459754" cy="707886"/>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de-CH" altLang="de-DE" sz="2000" dirty="0" smtClean="0"/>
              <a:t>Co-contractor</a:t>
            </a:r>
            <a:endParaRPr lang="de-DE" altLang="de-DE" sz="2000" dirty="0"/>
          </a:p>
        </p:txBody>
      </p:sp>
      <p:sp>
        <p:nvSpPr>
          <p:cNvPr id="72" name="Line 8"/>
          <p:cNvSpPr>
            <a:spLocks noChangeShapeType="1"/>
          </p:cNvSpPr>
          <p:nvPr/>
        </p:nvSpPr>
        <p:spPr bwMode="auto">
          <a:xfrm>
            <a:off x="7115184" y="5321363"/>
            <a:ext cx="40926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73" name="Text Box 4"/>
          <p:cNvSpPr txBox="1">
            <a:spLocks noChangeArrowheads="1"/>
          </p:cNvSpPr>
          <p:nvPr/>
        </p:nvSpPr>
        <p:spPr bwMode="auto">
          <a:xfrm>
            <a:off x="4600584" y="5202835"/>
            <a:ext cx="2514599" cy="292388"/>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419100" indent="-419100" algn="l" rtl="0" eaLnBrk="0" fontAlgn="base" hangingPunct="0">
              <a:lnSpc>
                <a:spcPct val="95000"/>
              </a:lnSpc>
              <a:spcBef>
                <a:spcPct val="20000"/>
              </a:spcBef>
              <a:spcAft>
                <a:spcPct val="0"/>
              </a:spcAft>
              <a:buClr>
                <a:schemeClr val="hlink"/>
              </a:buClr>
              <a:buSzPct val="85000"/>
              <a:buFont typeface="Arial" pitchFamily="39" charset="0"/>
              <a:buChar char="&gt;"/>
              <a:defRPr sz="2400">
                <a:solidFill>
                  <a:schemeClr val="tx1"/>
                </a:solidFill>
                <a:latin typeface="Arial" charset="0"/>
                <a:ea typeface="+mn-ea"/>
                <a:cs typeface="+mn-cs"/>
              </a:defRPr>
            </a:lvl1pPr>
            <a:lvl2pPr marL="742950" indent="-285750" algn="l" rtl="0" eaLnBrk="0" fontAlgn="base" hangingPunct="0">
              <a:lnSpc>
                <a:spcPct val="95000"/>
              </a:lnSpc>
              <a:spcBef>
                <a:spcPct val="20000"/>
              </a:spcBef>
              <a:spcAft>
                <a:spcPct val="0"/>
              </a:spcAft>
              <a:buFont typeface="Arial" pitchFamily="39" charset="0"/>
              <a:buChar char="—"/>
              <a:defRPr sz="2400">
                <a:solidFill>
                  <a:schemeClr val="tx1"/>
                </a:solidFill>
                <a:latin typeface="Arial" charset="0"/>
                <a:ea typeface="ＭＳ Ｐゴシック" pitchFamily="39" charset="-128"/>
              </a:defRPr>
            </a:lvl2pPr>
            <a:lvl3pPr marL="11430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3pPr>
            <a:lvl4pPr marL="16002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4pPr>
            <a:lvl5pPr marL="2057400" indent="-228600" algn="l" rtl="0" eaLnBrk="0" fontAlgn="base" hangingPunct="0">
              <a:lnSpc>
                <a:spcPct val="95000"/>
              </a:lnSpc>
              <a:spcBef>
                <a:spcPct val="2000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5pPr>
            <a:lvl6pPr marL="25146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6pPr>
            <a:lvl7pPr marL="29718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7pPr>
            <a:lvl8pPr marL="34290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8pPr>
            <a:lvl9pPr marL="38862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9pPr>
          </a:lstStyle>
          <a:p>
            <a:pPr marL="0" indent="0" algn="ctr" eaLnBrk="1" hangingPunct="1">
              <a:spcBef>
                <a:spcPct val="50000"/>
              </a:spcBef>
              <a:buNone/>
            </a:pPr>
            <a:r>
              <a:rPr lang="de-DE" altLang="de-DE" sz="2000" kern="0" dirty="0"/>
              <a:t> </a:t>
            </a:r>
            <a:r>
              <a:rPr lang="de-DE" altLang="de-DE" sz="2000" kern="0" dirty="0" smtClean="0"/>
              <a:t>Contractual Liability </a:t>
            </a:r>
            <a:endParaRPr lang="de-DE" altLang="de-DE" sz="2000" kern="0" dirty="0"/>
          </a:p>
        </p:txBody>
      </p:sp>
      <p:sp>
        <p:nvSpPr>
          <p:cNvPr id="74" name="Line 15"/>
          <p:cNvSpPr>
            <a:spLocks noChangeShapeType="1"/>
          </p:cNvSpPr>
          <p:nvPr/>
        </p:nvSpPr>
        <p:spPr bwMode="auto">
          <a:xfrm flipH="1" flipV="1">
            <a:off x="4419600" y="5321363"/>
            <a:ext cx="18098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76" name="Text Box 6"/>
          <p:cNvSpPr txBox="1">
            <a:spLocks noChangeArrowheads="1"/>
          </p:cNvSpPr>
          <p:nvPr/>
        </p:nvSpPr>
        <p:spPr bwMode="auto">
          <a:xfrm>
            <a:off x="7620001" y="2833453"/>
            <a:ext cx="1366854" cy="40011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de-CH" altLang="de-DE" sz="2000" dirty="0" smtClean="0"/>
              <a:t>Employee</a:t>
            </a:r>
            <a:endParaRPr lang="de-DE" altLang="de-DE" sz="2000" dirty="0"/>
          </a:p>
        </p:txBody>
      </p:sp>
      <p:sp>
        <p:nvSpPr>
          <p:cNvPr id="77" name="Line 8"/>
          <p:cNvSpPr>
            <a:spLocks noChangeShapeType="1"/>
          </p:cNvSpPr>
          <p:nvPr/>
        </p:nvSpPr>
        <p:spPr bwMode="auto">
          <a:xfrm>
            <a:off x="8339317" y="2489063"/>
            <a:ext cx="0" cy="34438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78" name="Line 8"/>
          <p:cNvSpPr>
            <a:spLocks noChangeShapeType="1"/>
          </p:cNvSpPr>
          <p:nvPr/>
        </p:nvSpPr>
        <p:spPr bwMode="auto">
          <a:xfrm flipV="1">
            <a:off x="8339317" y="3233563"/>
            <a:ext cx="0" cy="36024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79" name="Text Box 4"/>
          <p:cNvSpPr txBox="1">
            <a:spLocks noChangeArrowheads="1"/>
          </p:cNvSpPr>
          <p:nvPr/>
        </p:nvSpPr>
        <p:spPr bwMode="auto">
          <a:xfrm>
            <a:off x="5521301" y="3301423"/>
            <a:ext cx="1302413" cy="292388"/>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419100" indent="-419100" algn="l" rtl="0" eaLnBrk="0" fontAlgn="base" hangingPunct="0">
              <a:lnSpc>
                <a:spcPct val="95000"/>
              </a:lnSpc>
              <a:spcBef>
                <a:spcPct val="20000"/>
              </a:spcBef>
              <a:spcAft>
                <a:spcPct val="0"/>
              </a:spcAft>
              <a:buClr>
                <a:schemeClr val="hlink"/>
              </a:buClr>
              <a:buSzPct val="85000"/>
              <a:buFont typeface="Arial" pitchFamily="39" charset="0"/>
              <a:buChar char="&gt;"/>
              <a:defRPr sz="2400">
                <a:solidFill>
                  <a:schemeClr val="tx1"/>
                </a:solidFill>
                <a:latin typeface="Arial" charset="0"/>
                <a:ea typeface="+mn-ea"/>
                <a:cs typeface="+mn-cs"/>
              </a:defRPr>
            </a:lvl1pPr>
            <a:lvl2pPr marL="742950" indent="-285750" algn="l" rtl="0" eaLnBrk="0" fontAlgn="base" hangingPunct="0">
              <a:lnSpc>
                <a:spcPct val="95000"/>
              </a:lnSpc>
              <a:spcBef>
                <a:spcPct val="20000"/>
              </a:spcBef>
              <a:spcAft>
                <a:spcPct val="0"/>
              </a:spcAft>
              <a:buFont typeface="Arial" pitchFamily="39" charset="0"/>
              <a:buChar char="—"/>
              <a:defRPr sz="2400">
                <a:solidFill>
                  <a:schemeClr val="tx1"/>
                </a:solidFill>
                <a:latin typeface="Arial" charset="0"/>
                <a:ea typeface="ＭＳ Ｐゴシック" pitchFamily="39" charset="-128"/>
              </a:defRPr>
            </a:lvl2pPr>
            <a:lvl3pPr marL="11430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3pPr>
            <a:lvl4pPr marL="16002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4pPr>
            <a:lvl5pPr marL="2057400" indent="-228600" algn="l" rtl="0" eaLnBrk="0" fontAlgn="base" hangingPunct="0">
              <a:lnSpc>
                <a:spcPct val="95000"/>
              </a:lnSpc>
              <a:spcBef>
                <a:spcPct val="2000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5pPr>
            <a:lvl6pPr marL="25146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6pPr>
            <a:lvl7pPr marL="29718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7pPr>
            <a:lvl8pPr marL="34290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8pPr>
            <a:lvl9pPr marL="38862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9pPr>
          </a:lstStyle>
          <a:p>
            <a:pPr marL="0" indent="0" algn="ctr" eaLnBrk="1" hangingPunct="1">
              <a:spcBef>
                <a:spcPct val="50000"/>
              </a:spcBef>
              <a:buNone/>
            </a:pPr>
            <a:r>
              <a:rPr lang="de-DE" altLang="de-DE" sz="2000" kern="0" dirty="0" smtClean="0"/>
              <a:t>Guarantee</a:t>
            </a:r>
            <a:endParaRPr lang="de-DE" altLang="de-DE" sz="2000" kern="0" dirty="0"/>
          </a:p>
        </p:txBody>
      </p:sp>
      <p:sp>
        <p:nvSpPr>
          <p:cNvPr id="80" name="Line 15"/>
          <p:cNvSpPr>
            <a:spLocks noChangeShapeType="1"/>
          </p:cNvSpPr>
          <p:nvPr/>
        </p:nvSpPr>
        <p:spPr bwMode="auto">
          <a:xfrm flipV="1">
            <a:off x="5389930" y="3211679"/>
            <a:ext cx="57384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81" name="Line 15"/>
          <p:cNvSpPr>
            <a:spLocks noChangeShapeType="1"/>
          </p:cNvSpPr>
          <p:nvPr/>
        </p:nvSpPr>
        <p:spPr bwMode="auto">
          <a:xfrm flipV="1">
            <a:off x="5401033" y="2133598"/>
            <a:ext cx="1609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82" name="Line 15"/>
          <p:cNvSpPr>
            <a:spLocks noChangeShapeType="1"/>
          </p:cNvSpPr>
          <p:nvPr/>
        </p:nvSpPr>
        <p:spPr bwMode="auto">
          <a:xfrm flipH="1" flipV="1">
            <a:off x="6556524" y="3810001"/>
            <a:ext cx="1880" cy="61037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83" name="Line 15"/>
          <p:cNvSpPr>
            <a:spLocks noChangeShapeType="1"/>
          </p:cNvSpPr>
          <p:nvPr/>
        </p:nvSpPr>
        <p:spPr bwMode="auto">
          <a:xfrm flipV="1">
            <a:off x="5389930" y="3730487"/>
            <a:ext cx="162046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84" name="Line 15"/>
          <p:cNvSpPr>
            <a:spLocks noChangeShapeType="1"/>
          </p:cNvSpPr>
          <p:nvPr/>
        </p:nvSpPr>
        <p:spPr bwMode="auto">
          <a:xfrm flipH="1" flipV="1">
            <a:off x="4419599" y="5129594"/>
            <a:ext cx="0" cy="1870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86" name="Text Box 6"/>
          <p:cNvSpPr txBox="1">
            <a:spLocks noChangeArrowheads="1"/>
          </p:cNvSpPr>
          <p:nvPr/>
        </p:nvSpPr>
        <p:spPr bwMode="auto">
          <a:xfrm>
            <a:off x="7620001" y="5717098"/>
            <a:ext cx="1364203" cy="40011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de-CH" altLang="de-DE" sz="2000" dirty="0" smtClean="0"/>
              <a:t>Employee</a:t>
            </a:r>
            <a:endParaRPr lang="de-DE" altLang="de-DE" sz="2000" dirty="0"/>
          </a:p>
        </p:txBody>
      </p:sp>
      <p:sp>
        <p:nvSpPr>
          <p:cNvPr id="87" name="Line 15"/>
          <p:cNvSpPr>
            <a:spLocks noChangeShapeType="1"/>
          </p:cNvSpPr>
          <p:nvPr/>
        </p:nvSpPr>
        <p:spPr bwMode="auto">
          <a:xfrm flipH="1" flipV="1">
            <a:off x="5142886" y="5917153"/>
            <a:ext cx="3629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Tree>
    <p:extLst>
      <p:ext uri="{BB962C8B-B14F-4D97-AF65-F5344CB8AC3E}">
        <p14:creationId xmlns:p14="http://schemas.microsoft.com/office/powerpoint/2010/main" val="35520088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396057CB-E4ED-467A-A712-A00C39E03012}" type="slidenum">
              <a:rPr lang="de-CH"/>
              <a:pPr/>
              <a:t>12</a:t>
            </a:fld>
            <a:endParaRPr lang="de-CH" sz="1400"/>
          </a:p>
        </p:txBody>
      </p:sp>
      <p:sp>
        <p:nvSpPr>
          <p:cNvPr id="40962" name="Rectangle 2"/>
          <p:cNvSpPr>
            <a:spLocks noGrp="1" noChangeArrowheads="1"/>
          </p:cNvSpPr>
          <p:nvPr>
            <p:ph type="title"/>
          </p:nvPr>
        </p:nvSpPr>
        <p:spPr/>
        <p:txBody>
          <a:bodyPr/>
          <a:lstStyle/>
          <a:p>
            <a:r>
              <a:rPr lang="de-DE" dirty="0" err="1" smtClean="0"/>
              <a:t>Liability</a:t>
            </a:r>
            <a:r>
              <a:rPr lang="de-DE" dirty="0" smtClean="0"/>
              <a:t> </a:t>
            </a:r>
            <a:r>
              <a:rPr lang="de-DE" dirty="0" err="1" smtClean="0"/>
              <a:t>Principles</a:t>
            </a:r>
            <a:endParaRPr lang="de-DE" dirty="0"/>
          </a:p>
        </p:txBody>
      </p:sp>
      <p:sp>
        <p:nvSpPr>
          <p:cNvPr id="40965" name="Rectangle 5"/>
          <p:cNvSpPr>
            <a:spLocks noGrp="1" noChangeArrowheads="1"/>
          </p:cNvSpPr>
          <p:nvPr>
            <p:ph type="body" idx="1"/>
          </p:nvPr>
        </p:nvSpPr>
        <p:spPr/>
        <p:txBody>
          <a:bodyPr/>
          <a:lstStyle/>
          <a:p>
            <a:endParaRPr lang="de-DE" dirty="0" smtClean="0"/>
          </a:p>
          <a:p>
            <a:r>
              <a:rPr lang="de-DE" dirty="0" err="1" smtClean="0"/>
              <a:t>Contractual</a:t>
            </a:r>
            <a:r>
              <a:rPr lang="de-DE" dirty="0" smtClean="0"/>
              <a:t> </a:t>
            </a:r>
            <a:r>
              <a:rPr lang="de-DE" dirty="0" err="1"/>
              <a:t>liability</a:t>
            </a:r>
            <a:r>
              <a:rPr lang="de-DE" dirty="0"/>
              <a:t> </a:t>
            </a:r>
            <a:r>
              <a:rPr lang="de-DE" sz="2000" dirty="0" smtClean="0"/>
              <a:t/>
            </a:r>
            <a:br>
              <a:rPr lang="de-DE" sz="2000" dirty="0" smtClean="0"/>
            </a:br>
            <a:r>
              <a:rPr lang="de-DE" sz="1800" dirty="0" smtClean="0"/>
              <a:t>(e.g. sales </a:t>
            </a:r>
            <a:r>
              <a:rPr lang="de-DE" sz="1800" dirty="0" err="1" smtClean="0"/>
              <a:t>contract</a:t>
            </a:r>
            <a:r>
              <a:rPr lang="de-DE" sz="1800" dirty="0" smtClean="0"/>
              <a:t>, </a:t>
            </a:r>
            <a:r>
              <a:rPr lang="en-US" sz="1800" dirty="0"/>
              <a:t>c</a:t>
            </a:r>
            <a:r>
              <a:rPr lang="en-US" sz="1800" dirty="0" smtClean="0"/>
              <a:t>ontract </a:t>
            </a:r>
            <a:r>
              <a:rPr lang="en-US" sz="1800" dirty="0"/>
              <a:t>for </a:t>
            </a:r>
            <a:r>
              <a:rPr lang="en-US" sz="1800" dirty="0" smtClean="0"/>
              <a:t>work </a:t>
            </a:r>
            <a:r>
              <a:rPr lang="en-US" sz="1800" dirty="0"/>
              <a:t>and s</a:t>
            </a:r>
            <a:r>
              <a:rPr lang="en-US" sz="1800" dirty="0" smtClean="0"/>
              <a:t>ervices</a:t>
            </a:r>
            <a:r>
              <a:rPr lang="de-DE" sz="1800" dirty="0" smtClean="0"/>
              <a:t>, lease </a:t>
            </a:r>
            <a:r>
              <a:rPr lang="de-DE" sz="1800" dirty="0" err="1" smtClean="0"/>
              <a:t>and</a:t>
            </a:r>
            <a:r>
              <a:rPr lang="de-DE" sz="1800" dirty="0" smtClean="0"/>
              <a:t> </a:t>
            </a:r>
            <a:r>
              <a:rPr lang="de-DE" sz="1800" dirty="0" err="1" smtClean="0"/>
              <a:t>employment</a:t>
            </a:r>
            <a:r>
              <a:rPr lang="de-DE" sz="1800" dirty="0" smtClean="0"/>
              <a:t> </a:t>
            </a:r>
            <a:r>
              <a:rPr lang="de-DE" sz="1800" dirty="0" err="1" smtClean="0"/>
              <a:t>contract</a:t>
            </a:r>
            <a:r>
              <a:rPr lang="de-DE" sz="1800" dirty="0"/>
              <a:t>) </a:t>
            </a:r>
          </a:p>
          <a:p>
            <a:pPr marL="457200" lvl="1" indent="0">
              <a:buNone/>
            </a:pPr>
            <a:endParaRPr lang="de-DE" sz="1800" dirty="0" smtClean="0"/>
          </a:p>
          <a:p>
            <a:pPr marL="457200" lvl="1" indent="0">
              <a:buNone/>
            </a:pPr>
            <a:endParaRPr lang="de-DE" sz="1800" dirty="0"/>
          </a:p>
          <a:p>
            <a:r>
              <a:rPr lang="de-DE" dirty="0" smtClean="0"/>
              <a:t>Tort </a:t>
            </a:r>
            <a:r>
              <a:rPr lang="de-DE" dirty="0" err="1" smtClean="0"/>
              <a:t>remedies</a:t>
            </a:r>
            <a:r>
              <a:rPr lang="de-DE" dirty="0" smtClean="0"/>
              <a:t/>
            </a:r>
            <a:br>
              <a:rPr lang="de-DE" dirty="0" smtClean="0"/>
            </a:br>
            <a:r>
              <a:rPr lang="de-DE" sz="1800" dirty="0" smtClean="0"/>
              <a:t>(e.g. art. 41 </a:t>
            </a:r>
            <a:r>
              <a:rPr lang="de-DE" sz="1800" dirty="0"/>
              <a:t>et </a:t>
            </a:r>
            <a:r>
              <a:rPr lang="de-DE" sz="1800" dirty="0" err="1" smtClean="0"/>
              <a:t>seqq</a:t>
            </a:r>
            <a:r>
              <a:rPr lang="de-DE" sz="1800" dirty="0" smtClean="0"/>
              <a:t>. Swiss Code </a:t>
            </a:r>
            <a:r>
              <a:rPr lang="de-DE" sz="1800" dirty="0" err="1" smtClean="0"/>
              <a:t>of</a:t>
            </a:r>
            <a:r>
              <a:rPr lang="de-DE" sz="1800" dirty="0" smtClean="0"/>
              <a:t> </a:t>
            </a:r>
            <a:r>
              <a:rPr lang="de-DE" sz="1800" dirty="0" err="1" smtClean="0"/>
              <a:t>Obligations</a:t>
            </a:r>
            <a:r>
              <a:rPr lang="de-DE" sz="1800" dirty="0" smtClean="0"/>
              <a:t>, art. </a:t>
            </a:r>
            <a:r>
              <a:rPr lang="de-DE" sz="1800" dirty="0"/>
              <a:t>59a </a:t>
            </a:r>
            <a:r>
              <a:rPr lang="de-DE" sz="1800" dirty="0" smtClean="0"/>
              <a:t>Swiss </a:t>
            </a:r>
            <a:r>
              <a:rPr lang="de-DE" sz="1800" dirty="0" err="1" smtClean="0"/>
              <a:t>Environ</a:t>
            </a:r>
            <a:r>
              <a:rPr lang="de-DE" sz="1800" dirty="0" smtClean="0"/>
              <a:t>-mental </a:t>
            </a:r>
            <a:r>
              <a:rPr lang="de-DE" sz="1800" dirty="0" err="1"/>
              <a:t>Protection</a:t>
            </a:r>
            <a:r>
              <a:rPr lang="de-DE" sz="1800" dirty="0"/>
              <a:t> </a:t>
            </a:r>
            <a:r>
              <a:rPr lang="de-DE" sz="1800" dirty="0" err="1"/>
              <a:t>Act</a:t>
            </a:r>
            <a:r>
              <a:rPr lang="de-DE" sz="1800" dirty="0"/>
              <a:t>, </a:t>
            </a:r>
            <a:r>
              <a:rPr lang="de-DE" sz="1800" dirty="0" smtClean="0"/>
              <a:t>art. 1 et </a:t>
            </a:r>
            <a:r>
              <a:rPr lang="de-DE" sz="1800" dirty="0" err="1" smtClean="0"/>
              <a:t>seqq</a:t>
            </a:r>
            <a:r>
              <a:rPr lang="de-DE" sz="1800" dirty="0"/>
              <a:t>. </a:t>
            </a:r>
            <a:r>
              <a:rPr lang="de-DE" sz="1800" dirty="0" smtClean="0"/>
              <a:t>Swiss </a:t>
            </a:r>
            <a:r>
              <a:rPr lang="de-DE" sz="1800" dirty="0" err="1" smtClean="0"/>
              <a:t>Product</a:t>
            </a:r>
            <a:r>
              <a:rPr lang="de-DE" sz="1800" dirty="0" smtClean="0"/>
              <a:t> </a:t>
            </a:r>
            <a:r>
              <a:rPr lang="de-DE" sz="1800" dirty="0" err="1"/>
              <a:t>Liability</a:t>
            </a:r>
            <a:r>
              <a:rPr lang="de-DE" sz="1800" dirty="0"/>
              <a:t> </a:t>
            </a:r>
            <a:r>
              <a:rPr lang="de-DE" sz="1800" dirty="0" err="1"/>
              <a:t>Act</a:t>
            </a:r>
            <a:r>
              <a:rPr lang="de-DE" sz="1800" dirty="0"/>
              <a:t>) </a:t>
            </a:r>
          </a:p>
          <a:p>
            <a:endParaRPr lang="de-DE" sz="1800" dirty="0" smtClean="0"/>
          </a:p>
          <a:p>
            <a:endParaRPr lang="de-DE" sz="1800" dirty="0"/>
          </a:p>
          <a:p>
            <a:r>
              <a:rPr lang="de-DE" dirty="0"/>
              <a:t>State </a:t>
            </a:r>
            <a:r>
              <a:rPr lang="de-DE" dirty="0" err="1"/>
              <a:t>liability</a:t>
            </a:r>
            <a:r>
              <a:rPr lang="de-DE" sz="2000" dirty="0" smtClean="0"/>
              <a:t/>
            </a:r>
            <a:br>
              <a:rPr lang="de-DE" sz="2000" dirty="0" smtClean="0"/>
            </a:br>
            <a:r>
              <a:rPr lang="de-DE" sz="1800" dirty="0" smtClean="0"/>
              <a:t>(e.g. art. 58 Swiss Code </a:t>
            </a:r>
            <a:r>
              <a:rPr lang="de-DE" sz="1800" dirty="0" err="1" smtClean="0"/>
              <a:t>of</a:t>
            </a:r>
            <a:r>
              <a:rPr lang="de-DE" sz="1800" dirty="0" smtClean="0"/>
              <a:t> </a:t>
            </a:r>
            <a:r>
              <a:rPr lang="de-DE" sz="1800" dirty="0" err="1" smtClean="0"/>
              <a:t>Obligations</a:t>
            </a:r>
            <a:r>
              <a:rPr lang="de-DE" sz="1800" dirty="0" smtClean="0"/>
              <a:t> </a:t>
            </a:r>
            <a:r>
              <a:rPr lang="de-DE" sz="1800" dirty="0" err="1" smtClean="0"/>
              <a:t>and</a:t>
            </a:r>
            <a:r>
              <a:rPr lang="de-DE" sz="1800" dirty="0" smtClean="0"/>
              <a:t> art. 59 </a:t>
            </a:r>
            <a:r>
              <a:rPr lang="de-DE" sz="1800" dirty="0" err="1" smtClean="0"/>
              <a:t>para</a:t>
            </a:r>
            <a:r>
              <a:rPr lang="de-DE" sz="1800" dirty="0" smtClean="0"/>
              <a:t>. 6 </a:t>
            </a:r>
            <a:r>
              <a:rPr lang="de-DE" sz="1800" dirty="0"/>
              <a:t>Swiss </a:t>
            </a:r>
            <a:r>
              <a:rPr lang="de-DE" sz="1800" dirty="0" err="1" smtClean="0"/>
              <a:t>Environ</a:t>
            </a:r>
            <a:r>
              <a:rPr lang="de-DE" sz="1800" dirty="0" smtClean="0"/>
              <a:t>-mental </a:t>
            </a:r>
            <a:r>
              <a:rPr lang="de-DE" sz="1800" dirty="0" err="1"/>
              <a:t>Protection</a:t>
            </a:r>
            <a:r>
              <a:rPr lang="de-DE" sz="1800" dirty="0"/>
              <a:t> </a:t>
            </a:r>
            <a:r>
              <a:rPr lang="de-DE" sz="1800" dirty="0" err="1"/>
              <a:t>Act</a:t>
            </a:r>
            <a:r>
              <a:rPr lang="de-DE" sz="1800" dirty="0"/>
              <a:t>)</a:t>
            </a:r>
          </a:p>
        </p:txBody>
      </p:sp>
    </p:spTree>
    <p:extLst>
      <p:ext uri="{BB962C8B-B14F-4D97-AF65-F5344CB8AC3E}">
        <p14:creationId xmlns:p14="http://schemas.microsoft.com/office/powerpoint/2010/main" val="319764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396057CB-E4ED-467A-A712-A00C39E03012}" type="slidenum">
              <a:rPr lang="de-CH"/>
              <a:pPr/>
              <a:t>13</a:t>
            </a:fld>
            <a:endParaRPr lang="de-CH" sz="1400"/>
          </a:p>
        </p:txBody>
      </p:sp>
      <p:sp>
        <p:nvSpPr>
          <p:cNvPr id="40962" name="Rectangle 2"/>
          <p:cNvSpPr>
            <a:spLocks noGrp="1" noChangeArrowheads="1"/>
          </p:cNvSpPr>
          <p:nvPr>
            <p:ph type="title"/>
          </p:nvPr>
        </p:nvSpPr>
        <p:spPr/>
        <p:txBody>
          <a:bodyPr/>
          <a:lstStyle/>
          <a:p>
            <a:r>
              <a:rPr lang="de-DE" dirty="0" smtClean="0"/>
              <a:t>Problems</a:t>
            </a:r>
            <a:endParaRPr lang="de-DE" dirty="0"/>
          </a:p>
        </p:txBody>
      </p:sp>
      <p:sp>
        <p:nvSpPr>
          <p:cNvPr id="40965" name="Rectangle 5"/>
          <p:cNvSpPr>
            <a:spLocks noGrp="1" noChangeArrowheads="1"/>
          </p:cNvSpPr>
          <p:nvPr>
            <p:ph type="body" idx="1"/>
          </p:nvPr>
        </p:nvSpPr>
        <p:spPr>
          <a:xfrm>
            <a:off x="457200" y="1600200"/>
            <a:ext cx="8061325" cy="4498975"/>
          </a:xfrm>
        </p:spPr>
        <p:txBody>
          <a:bodyPr/>
          <a:lstStyle/>
          <a:p>
            <a:pPr marL="0" indent="0">
              <a:buNone/>
            </a:pPr>
            <a:r>
              <a:rPr lang="de-DE" sz="2000" b="1" u="sng" dirty="0" err="1"/>
              <a:t>Evidence</a:t>
            </a:r>
            <a:r>
              <a:rPr lang="de-DE" sz="2000" b="1" u="sng" dirty="0"/>
              <a:t> </a:t>
            </a:r>
            <a:r>
              <a:rPr lang="de-DE" sz="2000" b="1" u="sng" dirty="0" err="1"/>
              <a:t>proving</a:t>
            </a:r>
            <a:r>
              <a:rPr lang="de-DE" sz="2000" b="1" u="sng" dirty="0"/>
              <a:t> </a:t>
            </a:r>
            <a:r>
              <a:rPr lang="de-DE" sz="2000" b="1" u="sng" dirty="0" err="1" smtClean="0"/>
              <a:t>causality</a:t>
            </a:r>
            <a:endParaRPr lang="de-DE" sz="2000" dirty="0"/>
          </a:p>
          <a:p>
            <a:pPr marL="0" indent="0">
              <a:buNone/>
            </a:pPr>
            <a:endParaRPr lang="de-DE" sz="2000" dirty="0"/>
          </a:p>
        </p:txBody>
      </p:sp>
      <p:sp>
        <p:nvSpPr>
          <p:cNvPr id="5" name="Text Box 4"/>
          <p:cNvSpPr txBox="1">
            <a:spLocks noChangeArrowheads="1"/>
          </p:cNvSpPr>
          <p:nvPr/>
        </p:nvSpPr>
        <p:spPr bwMode="auto">
          <a:xfrm>
            <a:off x="457200" y="2760076"/>
            <a:ext cx="1192364" cy="338554"/>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419100" indent="-419100" algn="l" rtl="0" eaLnBrk="0" fontAlgn="base" hangingPunct="0">
              <a:lnSpc>
                <a:spcPct val="95000"/>
              </a:lnSpc>
              <a:spcBef>
                <a:spcPct val="20000"/>
              </a:spcBef>
              <a:spcAft>
                <a:spcPct val="0"/>
              </a:spcAft>
              <a:buClr>
                <a:schemeClr val="hlink"/>
              </a:buClr>
              <a:buSzPct val="85000"/>
              <a:buFont typeface="Arial" pitchFamily="39" charset="0"/>
              <a:buChar char="&gt;"/>
              <a:defRPr sz="2400">
                <a:solidFill>
                  <a:schemeClr val="tx1"/>
                </a:solidFill>
                <a:latin typeface="Arial" charset="0"/>
                <a:ea typeface="+mn-ea"/>
                <a:cs typeface="+mn-cs"/>
              </a:defRPr>
            </a:lvl1pPr>
            <a:lvl2pPr marL="742950" indent="-285750" algn="l" rtl="0" eaLnBrk="0" fontAlgn="base" hangingPunct="0">
              <a:lnSpc>
                <a:spcPct val="95000"/>
              </a:lnSpc>
              <a:spcBef>
                <a:spcPct val="20000"/>
              </a:spcBef>
              <a:spcAft>
                <a:spcPct val="0"/>
              </a:spcAft>
              <a:buFont typeface="Arial" pitchFamily="39" charset="0"/>
              <a:buChar char="—"/>
              <a:defRPr sz="2400">
                <a:solidFill>
                  <a:schemeClr val="tx1"/>
                </a:solidFill>
                <a:latin typeface="Arial" charset="0"/>
                <a:ea typeface="ＭＳ Ｐゴシック" pitchFamily="39" charset="-128"/>
              </a:defRPr>
            </a:lvl2pPr>
            <a:lvl3pPr marL="11430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3pPr>
            <a:lvl4pPr marL="16002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4pPr>
            <a:lvl5pPr marL="2057400" indent="-228600" algn="l" rtl="0" eaLnBrk="0" fontAlgn="base" hangingPunct="0">
              <a:lnSpc>
                <a:spcPct val="95000"/>
              </a:lnSpc>
              <a:spcBef>
                <a:spcPct val="2000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5pPr>
            <a:lvl6pPr marL="25146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6pPr>
            <a:lvl7pPr marL="29718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7pPr>
            <a:lvl8pPr marL="34290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8pPr>
            <a:lvl9pPr marL="38862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9pPr>
          </a:lstStyle>
          <a:p>
            <a:pPr marL="0" indent="0" algn="ctr" eaLnBrk="1" hangingPunct="1">
              <a:lnSpc>
                <a:spcPct val="100000"/>
              </a:lnSpc>
              <a:spcBef>
                <a:spcPct val="50000"/>
              </a:spcBef>
              <a:buNone/>
            </a:pPr>
            <a:r>
              <a:rPr lang="de-DE" altLang="de-DE" sz="2200" kern="0" dirty="0" err="1" smtClean="0"/>
              <a:t>Cause</a:t>
            </a:r>
            <a:endParaRPr lang="de-DE" altLang="de-DE" sz="2200" kern="0" dirty="0"/>
          </a:p>
        </p:txBody>
      </p:sp>
      <p:sp>
        <p:nvSpPr>
          <p:cNvPr id="7" name="Text Box 4"/>
          <p:cNvSpPr txBox="1">
            <a:spLocks noChangeArrowheads="1"/>
          </p:cNvSpPr>
          <p:nvPr/>
        </p:nvSpPr>
        <p:spPr bwMode="auto">
          <a:xfrm>
            <a:off x="5638800" y="2621577"/>
            <a:ext cx="1447800" cy="615553"/>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419100" indent="-419100" algn="l" rtl="0" eaLnBrk="0" fontAlgn="base" hangingPunct="0">
              <a:lnSpc>
                <a:spcPct val="95000"/>
              </a:lnSpc>
              <a:spcBef>
                <a:spcPct val="20000"/>
              </a:spcBef>
              <a:spcAft>
                <a:spcPct val="0"/>
              </a:spcAft>
              <a:buClr>
                <a:schemeClr val="hlink"/>
              </a:buClr>
              <a:buSzPct val="85000"/>
              <a:buFont typeface="Arial" pitchFamily="39" charset="0"/>
              <a:buChar char="&gt;"/>
              <a:defRPr sz="2400">
                <a:solidFill>
                  <a:schemeClr val="tx1"/>
                </a:solidFill>
                <a:latin typeface="Arial" charset="0"/>
                <a:ea typeface="+mn-ea"/>
                <a:cs typeface="+mn-cs"/>
              </a:defRPr>
            </a:lvl1pPr>
            <a:lvl2pPr marL="742950" indent="-285750" algn="l" rtl="0" eaLnBrk="0" fontAlgn="base" hangingPunct="0">
              <a:lnSpc>
                <a:spcPct val="95000"/>
              </a:lnSpc>
              <a:spcBef>
                <a:spcPct val="20000"/>
              </a:spcBef>
              <a:spcAft>
                <a:spcPct val="0"/>
              </a:spcAft>
              <a:buFont typeface="Arial" pitchFamily="39" charset="0"/>
              <a:buChar char="—"/>
              <a:defRPr sz="2400">
                <a:solidFill>
                  <a:schemeClr val="tx1"/>
                </a:solidFill>
                <a:latin typeface="Arial" charset="0"/>
                <a:ea typeface="ＭＳ Ｐゴシック" pitchFamily="39" charset="-128"/>
              </a:defRPr>
            </a:lvl2pPr>
            <a:lvl3pPr marL="11430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3pPr>
            <a:lvl4pPr marL="16002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4pPr>
            <a:lvl5pPr marL="2057400" indent="-228600" algn="l" rtl="0" eaLnBrk="0" fontAlgn="base" hangingPunct="0">
              <a:lnSpc>
                <a:spcPct val="95000"/>
              </a:lnSpc>
              <a:spcBef>
                <a:spcPct val="2000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5pPr>
            <a:lvl6pPr marL="25146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6pPr>
            <a:lvl7pPr marL="29718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7pPr>
            <a:lvl8pPr marL="34290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8pPr>
            <a:lvl9pPr marL="38862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9pPr>
          </a:lstStyle>
          <a:p>
            <a:pPr marL="0" indent="0" algn="ctr" eaLnBrk="1" hangingPunct="1">
              <a:lnSpc>
                <a:spcPct val="100000"/>
              </a:lnSpc>
              <a:spcBef>
                <a:spcPct val="50000"/>
              </a:spcBef>
              <a:buNone/>
            </a:pPr>
            <a:r>
              <a:rPr lang="de-DE" altLang="de-DE" sz="2000" kern="0" dirty="0" err="1" smtClean="0"/>
              <a:t>Effect</a:t>
            </a:r>
            <a:r>
              <a:rPr lang="de-DE" altLang="de-DE" sz="2000" kern="0" dirty="0" smtClean="0"/>
              <a:t> (</a:t>
            </a:r>
            <a:r>
              <a:rPr lang="de-DE" altLang="de-DE" sz="2000" kern="0" dirty="0" err="1" smtClean="0"/>
              <a:t>Damage</a:t>
            </a:r>
            <a:r>
              <a:rPr lang="de-DE" altLang="de-DE" sz="2000" kern="0" dirty="0" smtClean="0"/>
              <a:t>)</a:t>
            </a:r>
            <a:endParaRPr lang="de-DE" altLang="de-DE" sz="2000" kern="0" dirty="0"/>
          </a:p>
        </p:txBody>
      </p:sp>
      <p:sp>
        <p:nvSpPr>
          <p:cNvPr id="8" name="Line 8"/>
          <p:cNvSpPr>
            <a:spLocks noChangeShapeType="1"/>
          </p:cNvSpPr>
          <p:nvPr/>
        </p:nvSpPr>
        <p:spPr bwMode="auto">
          <a:xfrm flipV="1">
            <a:off x="1649564" y="2929354"/>
            <a:ext cx="398923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9" name="Rectangle 5"/>
          <p:cNvSpPr txBox="1">
            <a:spLocks noChangeArrowheads="1"/>
          </p:cNvSpPr>
          <p:nvPr/>
        </p:nvSpPr>
        <p:spPr bwMode="auto">
          <a:xfrm>
            <a:off x="457200" y="2982743"/>
            <a:ext cx="7010400" cy="311325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419100" indent="-419100" algn="l" rtl="0" eaLnBrk="1" fontAlgn="base" hangingPunct="1">
              <a:lnSpc>
                <a:spcPct val="95000"/>
              </a:lnSpc>
              <a:spcBef>
                <a:spcPct val="20000"/>
              </a:spcBef>
              <a:spcAft>
                <a:spcPct val="0"/>
              </a:spcAft>
              <a:buClr>
                <a:schemeClr val="hlink"/>
              </a:buClr>
              <a:buSzPct val="85000"/>
              <a:buFont typeface="Arial" pitchFamily="39" charset="0"/>
              <a:buChar char="&gt;"/>
              <a:defRPr sz="2200">
                <a:solidFill>
                  <a:srgbClr val="333333"/>
                </a:solidFill>
                <a:latin typeface="+mn-lt"/>
                <a:ea typeface="+mn-ea"/>
                <a:cs typeface="+mn-cs"/>
              </a:defRPr>
            </a:lvl1pPr>
            <a:lvl2pPr marL="838200" indent="-381000" algn="l" rtl="0" eaLnBrk="1" fontAlgn="base" hangingPunct="1">
              <a:lnSpc>
                <a:spcPct val="95000"/>
              </a:lnSpc>
              <a:spcBef>
                <a:spcPct val="20000"/>
              </a:spcBef>
              <a:spcAft>
                <a:spcPct val="0"/>
              </a:spcAft>
              <a:buFont typeface="Arial" pitchFamily="39" charset="0"/>
              <a:buChar char="—"/>
              <a:defRPr sz="2000">
                <a:solidFill>
                  <a:srgbClr val="333333"/>
                </a:solidFill>
                <a:latin typeface="+mn-lt"/>
                <a:ea typeface="ＭＳ Ｐゴシック" pitchFamily="39" charset="-128"/>
              </a:defRPr>
            </a:lvl2pPr>
            <a:lvl3pPr marL="1295400" indent="-381000" algn="l" rtl="0" eaLnBrk="1" fontAlgn="base" hangingPunct="1">
              <a:lnSpc>
                <a:spcPct val="95000"/>
              </a:lnSpc>
              <a:spcBef>
                <a:spcPct val="20000"/>
              </a:spcBef>
              <a:spcAft>
                <a:spcPct val="0"/>
              </a:spcAft>
              <a:buSzPct val="85000"/>
              <a:buFont typeface="Arial" pitchFamily="39" charset="0"/>
              <a:buChar char="–"/>
              <a:defRPr>
                <a:solidFill>
                  <a:srgbClr val="333333"/>
                </a:solidFill>
                <a:latin typeface="+mn-lt"/>
                <a:ea typeface="ＭＳ Ｐゴシック" pitchFamily="39" charset="-128"/>
              </a:defRPr>
            </a:lvl3pPr>
            <a:lvl4pPr marL="1714500" indent="-381000" algn="l" rtl="0" eaLnBrk="1" fontAlgn="base" hangingPunct="1">
              <a:lnSpc>
                <a:spcPct val="95000"/>
              </a:lnSpc>
              <a:spcBef>
                <a:spcPct val="20000"/>
              </a:spcBef>
              <a:spcAft>
                <a:spcPct val="0"/>
              </a:spcAft>
              <a:buSzPct val="85000"/>
              <a:buFont typeface="Arial" pitchFamily="39" charset="0"/>
              <a:buChar char="–"/>
              <a:defRPr>
                <a:solidFill>
                  <a:srgbClr val="333333"/>
                </a:solidFill>
                <a:latin typeface="+mn-lt"/>
                <a:ea typeface="ＭＳ Ｐゴシック" pitchFamily="39" charset="-128"/>
              </a:defRPr>
            </a:lvl4pPr>
            <a:lvl5pPr marL="21336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5pPr>
            <a:lvl6pPr marL="25908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6pPr>
            <a:lvl7pPr marL="30480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7pPr>
            <a:lvl8pPr marL="35052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8pPr>
            <a:lvl9pPr marL="39624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9pPr>
          </a:lstStyle>
          <a:p>
            <a:pPr marL="0" indent="0">
              <a:buNone/>
            </a:pPr>
            <a:r>
              <a:rPr lang="de-DE" sz="1800" kern="0" dirty="0" smtClean="0"/>
              <a:t>		   	</a:t>
            </a:r>
            <a:r>
              <a:rPr lang="de-DE" sz="1800" kern="0" dirty="0" err="1" smtClean="0"/>
              <a:t>Causality</a:t>
            </a:r>
            <a:endParaRPr lang="de-DE" sz="1800" kern="0" dirty="0" smtClean="0"/>
          </a:p>
          <a:p>
            <a:pPr marL="0" indent="0">
              <a:buNone/>
            </a:pPr>
            <a:endParaRPr lang="de-DE" sz="2000" kern="0" dirty="0" smtClean="0"/>
          </a:p>
          <a:p>
            <a:pPr marL="0" indent="0">
              <a:buNone/>
            </a:pPr>
            <a:endParaRPr lang="de-DE" sz="2000" kern="0" dirty="0" smtClean="0"/>
          </a:p>
          <a:p>
            <a:pPr marL="0" indent="0">
              <a:buNone/>
            </a:pPr>
            <a:r>
              <a:rPr lang="de-DE" sz="2000" kern="0" dirty="0" smtClean="0"/>
              <a:t>The </a:t>
            </a:r>
            <a:r>
              <a:rPr lang="de-DE" sz="2000" i="1" kern="0" dirty="0" err="1" smtClean="0"/>
              <a:t>burden</a:t>
            </a:r>
            <a:r>
              <a:rPr lang="de-DE" sz="2000" i="1" kern="0" dirty="0" smtClean="0"/>
              <a:t> </a:t>
            </a:r>
            <a:r>
              <a:rPr lang="de-DE" sz="2000" i="1" kern="0" dirty="0" err="1" smtClean="0"/>
              <a:t>of</a:t>
            </a:r>
            <a:r>
              <a:rPr lang="de-DE" sz="2000" i="1" kern="0" dirty="0" smtClean="0"/>
              <a:t> </a:t>
            </a:r>
            <a:r>
              <a:rPr lang="de-DE" sz="2000" i="1" kern="0" dirty="0" err="1" smtClean="0"/>
              <a:t>proof</a:t>
            </a:r>
            <a:r>
              <a:rPr lang="de-DE" sz="2000" i="1" kern="0" dirty="0"/>
              <a:t> </a:t>
            </a:r>
            <a:r>
              <a:rPr lang="de-DE" sz="2000" kern="0" dirty="0" err="1" smtClean="0"/>
              <a:t>of</a:t>
            </a:r>
            <a:r>
              <a:rPr lang="de-DE" sz="2000" kern="0" dirty="0" smtClean="0"/>
              <a:t> </a:t>
            </a:r>
            <a:r>
              <a:rPr lang="de-DE" sz="2000" kern="0" dirty="0" err="1" smtClean="0"/>
              <a:t>causality</a:t>
            </a:r>
            <a:r>
              <a:rPr lang="de-DE" sz="2000" kern="0" dirty="0" smtClean="0"/>
              <a:t> </a:t>
            </a:r>
            <a:r>
              <a:rPr lang="de-DE" sz="2000" kern="0" dirty="0" err="1" smtClean="0"/>
              <a:t>between</a:t>
            </a:r>
            <a:r>
              <a:rPr lang="de-DE" sz="2000" kern="0" dirty="0" smtClean="0"/>
              <a:t> </a:t>
            </a:r>
            <a:r>
              <a:rPr lang="de-DE" sz="2000" kern="0" dirty="0" err="1" smtClean="0"/>
              <a:t>defendant‘s</a:t>
            </a:r>
            <a:r>
              <a:rPr lang="de-DE" sz="2000" kern="0" dirty="0" smtClean="0"/>
              <a:t> </a:t>
            </a:r>
            <a:r>
              <a:rPr lang="de-DE" sz="2000" kern="0" dirty="0" err="1" smtClean="0"/>
              <a:t>conduct</a:t>
            </a:r>
            <a:r>
              <a:rPr lang="de-DE" sz="2000" kern="0" dirty="0" smtClean="0"/>
              <a:t> </a:t>
            </a:r>
            <a:r>
              <a:rPr lang="de-DE" sz="2000" kern="0" dirty="0" err="1" smtClean="0"/>
              <a:t>and</a:t>
            </a:r>
            <a:r>
              <a:rPr lang="de-DE" sz="2000" kern="0" dirty="0" smtClean="0"/>
              <a:t> an </a:t>
            </a:r>
            <a:r>
              <a:rPr lang="de-DE" sz="2000" kern="0" dirty="0" err="1" smtClean="0"/>
              <a:t>alleged</a:t>
            </a:r>
            <a:r>
              <a:rPr lang="de-DE" sz="2000" kern="0" dirty="0" smtClean="0"/>
              <a:t> </a:t>
            </a:r>
            <a:r>
              <a:rPr lang="de-DE" sz="2000" kern="0" dirty="0" err="1" smtClean="0"/>
              <a:t>damage</a:t>
            </a:r>
            <a:r>
              <a:rPr lang="de-DE" sz="2000" kern="0" dirty="0" smtClean="0"/>
              <a:t> lies </a:t>
            </a:r>
            <a:r>
              <a:rPr lang="de-DE" sz="2000" kern="0" dirty="0" err="1" smtClean="0"/>
              <a:t>with</a:t>
            </a:r>
            <a:r>
              <a:rPr lang="de-DE" sz="2000" kern="0" dirty="0" smtClean="0"/>
              <a:t> </a:t>
            </a:r>
            <a:r>
              <a:rPr lang="de-DE" sz="2000" kern="0" dirty="0" err="1" smtClean="0"/>
              <a:t>the</a:t>
            </a:r>
            <a:r>
              <a:rPr lang="de-DE" sz="2000" kern="0" dirty="0" smtClean="0"/>
              <a:t> </a:t>
            </a:r>
            <a:r>
              <a:rPr lang="de-DE" sz="2000" kern="0" dirty="0" err="1" smtClean="0"/>
              <a:t>damaged</a:t>
            </a:r>
            <a:r>
              <a:rPr lang="de-DE" sz="2000" kern="0" dirty="0" smtClean="0"/>
              <a:t> </a:t>
            </a:r>
            <a:r>
              <a:rPr lang="de-DE" sz="2000" kern="0" dirty="0" err="1" smtClean="0"/>
              <a:t>party</a:t>
            </a:r>
            <a:r>
              <a:rPr lang="de-DE" sz="2000" kern="0" dirty="0" smtClean="0"/>
              <a:t> </a:t>
            </a:r>
            <a:r>
              <a:rPr lang="de-DE" sz="2000" kern="0" dirty="0" err="1" smtClean="0"/>
              <a:t>who</a:t>
            </a:r>
            <a:r>
              <a:rPr lang="de-DE" sz="2000" kern="0" dirty="0" smtClean="0"/>
              <a:t> de-</a:t>
            </a:r>
            <a:r>
              <a:rPr lang="de-DE" sz="2000" kern="0" dirty="0" err="1" smtClean="0"/>
              <a:t>mands</a:t>
            </a:r>
            <a:r>
              <a:rPr lang="de-DE" sz="2000" kern="0" dirty="0" smtClean="0"/>
              <a:t> </a:t>
            </a:r>
            <a:r>
              <a:rPr lang="en-US" sz="2000" kern="0" dirty="0" smtClean="0"/>
              <a:t>compensation</a:t>
            </a:r>
            <a:r>
              <a:rPr lang="de-DE" sz="2000" kern="0" dirty="0" smtClean="0"/>
              <a:t>.</a:t>
            </a:r>
            <a:endParaRPr lang="de-DE" sz="2000" i="1" kern="0" dirty="0"/>
          </a:p>
          <a:p>
            <a:pPr marL="0" indent="0">
              <a:buNone/>
            </a:pPr>
            <a:endParaRPr lang="de-DE" sz="2000" i="1" kern="0" dirty="0"/>
          </a:p>
          <a:p>
            <a:pPr marL="0" indent="0">
              <a:buNone/>
            </a:pPr>
            <a:r>
              <a:rPr lang="de-DE" sz="2000" kern="0" dirty="0" smtClean="0"/>
              <a:t>Swiss </a:t>
            </a:r>
            <a:r>
              <a:rPr lang="de-DE" sz="2000" kern="0" dirty="0" err="1" smtClean="0"/>
              <a:t>courts</a:t>
            </a:r>
            <a:r>
              <a:rPr lang="de-DE" sz="2000" kern="0" dirty="0" smtClean="0"/>
              <a:t> </a:t>
            </a:r>
            <a:r>
              <a:rPr lang="de-DE" sz="2000" kern="0" dirty="0" err="1" smtClean="0"/>
              <a:t>award</a:t>
            </a:r>
            <a:r>
              <a:rPr lang="de-DE" sz="2000" kern="0" dirty="0" smtClean="0"/>
              <a:t> </a:t>
            </a:r>
            <a:r>
              <a:rPr lang="de-DE" sz="2000" kern="0" dirty="0" err="1" smtClean="0"/>
              <a:t>compensation</a:t>
            </a:r>
            <a:r>
              <a:rPr lang="de-DE" sz="2000" kern="0" dirty="0" smtClean="0"/>
              <a:t> </a:t>
            </a:r>
            <a:r>
              <a:rPr lang="de-DE" sz="2000" kern="0" dirty="0" err="1" smtClean="0"/>
              <a:t>only</a:t>
            </a:r>
            <a:r>
              <a:rPr lang="de-DE" sz="2000" kern="0" dirty="0" smtClean="0"/>
              <a:t> </a:t>
            </a:r>
            <a:r>
              <a:rPr lang="de-DE" sz="2000" kern="0" dirty="0" err="1" smtClean="0"/>
              <a:t>if</a:t>
            </a:r>
            <a:r>
              <a:rPr lang="de-DE" sz="2000" kern="0" dirty="0" smtClean="0"/>
              <a:t> </a:t>
            </a:r>
            <a:r>
              <a:rPr lang="de-DE" sz="2000" kern="0" dirty="0" err="1" smtClean="0"/>
              <a:t>the</a:t>
            </a:r>
            <a:r>
              <a:rPr lang="de-DE" sz="2000" kern="0" dirty="0" smtClean="0"/>
              <a:t> </a:t>
            </a:r>
            <a:r>
              <a:rPr lang="de-DE" sz="2000" kern="0" dirty="0" err="1" smtClean="0"/>
              <a:t>plaintiff</a:t>
            </a:r>
            <a:r>
              <a:rPr lang="de-DE" sz="2000" kern="0" dirty="0"/>
              <a:t> </a:t>
            </a:r>
            <a:r>
              <a:rPr lang="en-US" sz="2000" kern="0" dirty="0" smtClean="0"/>
              <a:t>proves that his </a:t>
            </a:r>
            <a:r>
              <a:rPr lang="en-US" sz="2000" kern="0" dirty="0"/>
              <a:t>loss or damage was, </a:t>
            </a:r>
            <a:r>
              <a:rPr lang="en-US" sz="2000" i="1" kern="0" dirty="0"/>
              <a:t>on the overwhelming balance of probabilities</a:t>
            </a:r>
            <a:r>
              <a:rPr lang="en-US" sz="2000" kern="0" dirty="0"/>
              <a:t>, caused by </a:t>
            </a:r>
            <a:r>
              <a:rPr lang="de-CH" sz="2000" kern="0" dirty="0" smtClean="0"/>
              <a:t>an </a:t>
            </a:r>
            <a:r>
              <a:rPr lang="de-CH" sz="2000" kern="0" dirty="0" err="1" smtClean="0"/>
              <a:t>act</a:t>
            </a:r>
            <a:r>
              <a:rPr lang="de-CH" sz="2000" kern="0" dirty="0" smtClean="0"/>
              <a:t> </a:t>
            </a:r>
            <a:r>
              <a:rPr lang="de-CH" sz="2000" kern="0" dirty="0" err="1" smtClean="0"/>
              <a:t>committed</a:t>
            </a:r>
            <a:r>
              <a:rPr lang="de-CH" sz="2000" kern="0" dirty="0" smtClean="0"/>
              <a:t> </a:t>
            </a:r>
            <a:r>
              <a:rPr lang="de-CH" sz="2000" kern="0" dirty="0" err="1" smtClean="0"/>
              <a:t>by</a:t>
            </a:r>
            <a:r>
              <a:rPr lang="de-CH" sz="2000" kern="0" dirty="0" smtClean="0"/>
              <a:t> </a:t>
            </a:r>
            <a:r>
              <a:rPr lang="de-CH" sz="2000" kern="0" dirty="0" err="1" smtClean="0"/>
              <a:t>the</a:t>
            </a:r>
            <a:r>
              <a:rPr lang="de-CH" sz="2000" kern="0" dirty="0" smtClean="0"/>
              <a:t> </a:t>
            </a:r>
            <a:r>
              <a:rPr lang="de-CH" sz="2000" kern="0" dirty="0" err="1" smtClean="0"/>
              <a:t>defendant</a:t>
            </a:r>
            <a:r>
              <a:rPr lang="de-CH" sz="2000" kern="0" dirty="0" smtClean="0"/>
              <a:t>.</a:t>
            </a:r>
            <a:endParaRPr lang="de-DE" sz="2000" kern="0" dirty="0"/>
          </a:p>
        </p:txBody>
      </p:sp>
    </p:spTree>
    <p:extLst>
      <p:ext uri="{BB962C8B-B14F-4D97-AF65-F5344CB8AC3E}">
        <p14:creationId xmlns:p14="http://schemas.microsoft.com/office/powerpoint/2010/main" val="37567955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396057CB-E4ED-467A-A712-A00C39E03012}" type="slidenum">
              <a:rPr lang="de-CH"/>
              <a:pPr/>
              <a:t>14</a:t>
            </a:fld>
            <a:endParaRPr lang="de-CH" sz="1400"/>
          </a:p>
        </p:txBody>
      </p:sp>
      <p:sp>
        <p:nvSpPr>
          <p:cNvPr id="40962" name="Rectangle 2"/>
          <p:cNvSpPr>
            <a:spLocks noGrp="1" noChangeArrowheads="1"/>
          </p:cNvSpPr>
          <p:nvPr>
            <p:ph type="title"/>
          </p:nvPr>
        </p:nvSpPr>
        <p:spPr/>
        <p:txBody>
          <a:bodyPr/>
          <a:lstStyle/>
          <a:p>
            <a:r>
              <a:rPr lang="de-DE" dirty="0" smtClean="0"/>
              <a:t>Problems</a:t>
            </a:r>
            <a:endParaRPr lang="de-DE" dirty="0"/>
          </a:p>
        </p:txBody>
      </p:sp>
      <p:sp>
        <p:nvSpPr>
          <p:cNvPr id="40965" name="Rectangle 5"/>
          <p:cNvSpPr>
            <a:spLocks noGrp="1" noChangeArrowheads="1"/>
          </p:cNvSpPr>
          <p:nvPr>
            <p:ph type="body" idx="1"/>
          </p:nvPr>
        </p:nvSpPr>
        <p:spPr>
          <a:xfrm>
            <a:off x="457200" y="1600200"/>
            <a:ext cx="8061325" cy="4498975"/>
          </a:xfrm>
        </p:spPr>
        <p:txBody>
          <a:bodyPr/>
          <a:lstStyle/>
          <a:p>
            <a:pPr marL="0" indent="0">
              <a:buNone/>
            </a:pPr>
            <a:r>
              <a:rPr lang="de-DE" sz="2000" b="1" u="sng" dirty="0" smtClean="0"/>
              <a:t>Statute </a:t>
            </a:r>
            <a:r>
              <a:rPr lang="de-DE" sz="2000" b="1" u="sng" dirty="0" err="1" smtClean="0"/>
              <a:t>of</a:t>
            </a:r>
            <a:r>
              <a:rPr lang="de-DE" sz="2000" b="1" u="sng" dirty="0" smtClean="0"/>
              <a:t> </a:t>
            </a:r>
            <a:r>
              <a:rPr lang="de-DE" sz="2000" b="1" u="sng" dirty="0" err="1" smtClean="0"/>
              <a:t>Limitations</a:t>
            </a:r>
            <a:r>
              <a:rPr lang="de-DE" sz="2000" b="1" u="sng" dirty="0" smtClean="0"/>
              <a:t> </a:t>
            </a:r>
            <a:r>
              <a:rPr lang="de-DE" sz="2000" b="1" u="sng" dirty="0" err="1" smtClean="0"/>
              <a:t>and</a:t>
            </a:r>
            <a:r>
              <a:rPr lang="de-DE" sz="2000" b="1" u="sng" dirty="0"/>
              <a:t> </a:t>
            </a:r>
            <a:r>
              <a:rPr lang="de-DE" sz="2000" b="1" u="sng" dirty="0" err="1" smtClean="0"/>
              <a:t>Forfeiture</a:t>
            </a:r>
            <a:endParaRPr lang="de-DE" sz="2000" b="1" u="sng" dirty="0" smtClean="0"/>
          </a:p>
          <a:p>
            <a:pPr marL="0" indent="0">
              <a:buNone/>
            </a:pPr>
            <a:endParaRPr lang="de-DE" sz="2000" dirty="0"/>
          </a:p>
          <a:p>
            <a:pPr marL="0" indent="0">
              <a:buNone/>
            </a:pPr>
            <a:endParaRPr lang="de-DE" sz="2000" dirty="0"/>
          </a:p>
        </p:txBody>
      </p:sp>
      <p:sp>
        <p:nvSpPr>
          <p:cNvPr id="5" name="Text Box 4"/>
          <p:cNvSpPr txBox="1">
            <a:spLocks noChangeArrowheads="1"/>
          </p:cNvSpPr>
          <p:nvPr/>
        </p:nvSpPr>
        <p:spPr bwMode="auto">
          <a:xfrm>
            <a:off x="457200" y="2760076"/>
            <a:ext cx="1192364" cy="338554"/>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419100" indent="-419100" algn="l" rtl="0" eaLnBrk="0" fontAlgn="base" hangingPunct="0">
              <a:lnSpc>
                <a:spcPct val="95000"/>
              </a:lnSpc>
              <a:spcBef>
                <a:spcPct val="20000"/>
              </a:spcBef>
              <a:spcAft>
                <a:spcPct val="0"/>
              </a:spcAft>
              <a:buClr>
                <a:schemeClr val="hlink"/>
              </a:buClr>
              <a:buSzPct val="85000"/>
              <a:buFont typeface="Arial" pitchFamily="39" charset="0"/>
              <a:buChar char="&gt;"/>
              <a:defRPr sz="2400">
                <a:solidFill>
                  <a:schemeClr val="tx1"/>
                </a:solidFill>
                <a:latin typeface="Arial" charset="0"/>
                <a:ea typeface="+mn-ea"/>
                <a:cs typeface="+mn-cs"/>
              </a:defRPr>
            </a:lvl1pPr>
            <a:lvl2pPr marL="742950" indent="-285750" algn="l" rtl="0" eaLnBrk="0" fontAlgn="base" hangingPunct="0">
              <a:lnSpc>
                <a:spcPct val="95000"/>
              </a:lnSpc>
              <a:spcBef>
                <a:spcPct val="20000"/>
              </a:spcBef>
              <a:spcAft>
                <a:spcPct val="0"/>
              </a:spcAft>
              <a:buFont typeface="Arial" pitchFamily="39" charset="0"/>
              <a:buChar char="—"/>
              <a:defRPr sz="2400">
                <a:solidFill>
                  <a:schemeClr val="tx1"/>
                </a:solidFill>
                <a:latin typeface="Arial" charset="0"/>
                <a:ea typeface="ＭＳ Ｐゴシック" pitchFamily="39" charset="-128"/>
              </a:defRPr>
            </a:lvl2pPr>
            <a:lvl3pPr marL="11430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3pPr>
            <a:lvl4pPr marL="16002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4pPr>
            <a:lvl5pPr marL="2057400" indent="-228600" algn="l" rtl="0" eaLnBrk="0" fontAlgn="base" hangingPunct="0">
              <a:lnSpc>
                <a:spcPct val="95000"/>
              </a:lnSpc>
              <a:spcBef>
                <a:spcPct val="2000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5pPr>
            <a:lvl6pPr marL="25146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6pPr>
            <a:lvl7pPr marL="29718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7pPr>
            <a:lvl8pPr marL="34290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8pPr>
            <a:lvl9pPr marL="38862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9pPr>
          </a:lstStyle>
          <a:p>
            <a:pPr marL="0" indent="0" algn="ctr" eaLnBrk="1" hangingPunct="1">
              <a:lnSpc>
                <a:spcPct val="100000"/>
              </a:lnSpc>
              <a:spcBef>
                <a:spcPct val="50000"/>
              </a:spcBef>
              <a:buNone/>
            </a:pPr>
            <a:r>
              <a:rPr lang="de-DE" altLang="de-DE" sz="2200" kern="0" dirty="0" err="1" smtClean="0"/>
              <a:t>Cause</a:t>
            </a:r>
            <a:endParaRPr lang="de-DE" altLang="de-DE" sz="2200" kern="0" dirty="0"/>
          </a:p>
        </p:txBody>
      </p:sp>
      <p:sp>
        <p:nvSpPr>
          <p:cNvPr id="7" name="Text Box 4"/>
          <p:cNvSpPr txBox="1">
            <a:spLocks noChangeArrowheads="1"/>
          </p:cNvSpPr>
          <p:nvPr/>
        </p:nvSpPr>
        <p:spPr bwMode="auto">
          <a:xfrm>
            <a:off x="5638800" y="2760076"/>
            <a:ext cx="1447800" cy="338554"/>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419100" indent="-419100" algn="l" rtl="0" eaLnBrk="0" fontAlgn="base" hangingPunct="0">
              <a:lnSpc>
                <a:spcPct val="95000"/>
              </a:lnSpc>
              <a:spcBef>
                <a:spcPct val="20000"/>
              </a:spcBef>
              <a:spcAft>
                <a:spcPct val="0"/>
              </a:spcAft>
              <a:buClr>
                <a:schemeClr val="hlink"/>
              </a:buClr>
              <a:buSzPct val="85000"/>
              <a:buFont typeface="Arial" pitchFamily="39" charset="0"/>
              <a:buChar char="&gt;"/>
              <a:defRPr sz="2400">
                <a:solidFill>
                  <a:schemeClr val="tx1"/>
                </a:solidFill>
                <a:latin typeface="Arial" charset="0"/>
                <a:ea typeface="+mn-ea"/>
                <a:cs typeface="+mn-cs"/>
              </a:defRPr>
            </a:lvl1pPr>
            <a:lvl2pPr marL="742950" indent="-285750" algn="l" rtl="0" eaLnBrk="0" fontAlgn="base" hangingPunct="0">
              <a:lnSpc>
                <a:spcPct val="95000"/>
              </a:lnSpc>
              <a:spcBef>
                <a:spcPct val="20000"/>
              </a:spcBef>
              <a:spcAft>
                <a:spcPct val="0"/>
              </a:spcAft>
              <a:buFont typeface="Arial" pitchFamily="39" charset="0"/>
              <a:buChar char="—"/>
              <a:defRPr sz="2400">
                <a:solidFill>
                  <a:schemeClr val="tx1"/>
                </a:solidFill>
                <a:latin typeface="Arial" charset="0"/>
                <a:ea typeface="ＭＳ Ｐゴシック" pitchFamily="39" charset="-128"/>
              </a:defRPr>
            </a:lvl2pPr>
            <a:lvl3pPr marL="11430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3pPr>
            <a:lvl4pPr marL="16002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4pPr>
            <a:lvl5pPr marL="2057400" indent="-228600" algn="l" rtl="0" eaLnBrk="0" fontAlgn="base" hangingPunct="0">
              <a:lnSpc>
                <a:spcPct val="95000"/>
              </a:lnSpc>
              <a:spcBef>
                <a:spcPct val="2000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5pPr>
            <a:lvl6pPr marL="25146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6pPr>
            <a:lvl7pPr marL="29718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7pPr>
            <a:lvl8pPr marL="34290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8pPr>
            <a:lvl9pPr marL="38862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9pPr>
          </a:lstStyle>
          <a:p>
            <a:pPr marL="0" indent="0" algn="ctr" eaLnBrk="1" hangingPunct="1">
              <a:lnSpc>
                <a:spcPct val="100000"/>
              </a:lnSpc>
              <a:spcBef>
                <a:spcPct val="50000"/>
              </a:spcBef>
              <a:buNone/>
            </a:pPr>
            <a:r>
              <a:rPr lang="de-DE" altLang="de-DE" sz="2200" kern="0" dirty="0" err="1" smtClean="0"/>
              <a:t>Damag</a:t>
            </a:r>
            <a:r>
              <a:rPr lang="de-DE" altLang="de-DE" sz="2200" kern="0" dirty="0" err="1"/>
              <a:t>e</a:t>
            </a:r>
            <a:endParaRPr lang="de-DE" altLang="de-DE" sz="2200" kern="0" dirty="0"/>
          </a:p>
        </p:txBody>
      </p:sp>
      <p:sp>
        <p:nvSpPr>
          <p:cNvPr id="8" name="Line 8"/>
          <p:cNvSpPr>
            <a:spLocks noChangeShapeType="1"/>
          </p:cNvSpPr>
          <p:nvPr/>
        </p:nvSpPr>
        <p:spPr bwMode="auto">
          <a:xfrm flipV="1">
            <a:off x="1649564" y="2929354"/>
            <a:ext cx="398923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9" name="Rectangle 5"/>
          <p:cNvSpPr txBox="1">
            <a:spLocks noChangeArrowheads="1"/>
          </p:cNvSpPr>
          <p:nvPr/>
        </p:nvSpPr>
        <p:spPr bwMode="auto">
          <a:xfrm>
            <a:off x="470338" y="3231875"/>
            <a:ext cx="7239000" cy="2635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419100" indent="-419100" algn="l" rtl="0" eaLnBrk="1" fontAlgn="base" hangingPunct="1">
              <a:lnSpc>
                <a:spcPct val="95000"/>
              </a:lnSpc>
              <a:spcBef>
                <a:spcPct val="20000"/>
              </a:spcBef>
              <a:spcAft>
                <a:spcPct val="0"/>
              </a:spcAft>
              <a:buClr>
                <a:schemeClr val="hlink"/>
              </a:buClr>
              <a:buSzPct val="85000"/>
              <a:buFont typeface="Arial" pitchFamily="39" charset="0"/>
              <a:buChar char="&gt;"/>
              <a:defRPr sz="2200">
                <a:solidFill>
                  <a:srgbClr val="333333"/>
                </a:solidFill>
                <a:latin typeface="+mn-lt"/>
                <a:ea typeface="+mn-ea"/>
                <a:cs typeface="+mn-cs"/>
              </a:defRPr>
            </a:lvl1pPr>
            <a:lvl2pPr marL="838200" indent="-381000" algn="l" rtl="0" eaLnBrk="1" fontAlgn="base" hangingPunct="1">
              <a:lnSpc>
                <a:spcPct val="95000"/>
              </a:lnSpc>
              <a:spcBef>
                <a:spcPct val="20000"/>
              </a:spcBef>
              <a:spcAft>
                <a:spcPct val="0"/>
              </a:spcAft>
              <a:buFont typeface="Arial" pitchFamily="39" charset="0"/>
              <a:buChar char="—"/>
              <a:defRPr sz="2000">
                <a:solidFill>
                  <a:srgbClr val="333333"/>
                </a:solidFill>
                <a:latin typeface="+mn-lt"/>
                <a:ea typeface="ＭＳ Ｐゴシック" pitchFamily="39" charset="-128"/>
              </a:defRPr>
            </a:lvl2pPr>
            <a:lvl3pPr marL="1295400" indent="-381000" algn="l" rtl="0" eaLnBrk="1" fontAlgn="base" hangingPunct="1">
              <a:lnSpc>
                <a:spcPct val="95000"/>
              </a:lnSpc>
              <a:spcBef>
                <a:spcPct val="20000"/>
              </a:spcBef>
              <a:spcAft>
                <a:spcPct val="0"/>
              </a:spcAft>
              <a:buSzPct val="85000"/>
              <a:buFont typeface="Arial" pitchFamily="39" charset="0"/>
              <a:buChar char="–"/>
              <a:defRPr>
                <a:solidFill>
                  <a:srgbClr val="333333"/>
                </a:solidFill>
                <a:latin typeface="+mn-lt"/>
                <a:ea typeface="ＭＳ Ｐゴシック" pitchFamily="39" charset="-128"/>
              </a:defRPr>
            </a:lvl3pPr>
            <a:lvl4pPr marL="1714500" indent="-381000" algn="l" rtl="0" eaLnBrk="1" fontAlgn="base" hangingPunct="1">
              <a:lnSpc>
                <a:spcPct val="95000"/>
              </a:lnSpc>
              <a:spcBef>
                <a:spcPct val="20000"/>
              </a:spcBef>
              <a:spcAft>
                <a:spcPct val="0"/>
              </a:spcAft>
              <a:buSzPct val="85000"/>
              <a:buFont typeface="Arial" pitchFamily="39" charset="0"/>
              <a:buChar char="–"/>
              <a:defRPr>
                <a:solidFill>
                  <a:srgbClr val="333333"/>
                </a:solidFill>
                <a:latin typeface="+mn-lt"/>
                <a:ea typeface="ＭＳ Ｐゴシック" pitchFamily="39" charset="-128"/>
              </a:defRPr>
            </a:lvl4pPr>
            <a:lvl5pPr marL="21336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5pPr>
            <a:lvl6pPr marL="25908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6pPr>
            <a:lvl7pPr marL="30480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7pPr>
            <a:lvl8pPr marL="35052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8pPr>
            <a:lvl9pPr marL="39624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9pPr>
          </a:lstStyle>
          <a:p>
            <a:pPr marL="0" indent="0">
              <a:buNone/>
            </a:pPr>
            <a:r>
              <a:rPr lang="de-DE" sz="1800" kern="0" dirty="0" smtClean="0"/>
              <a:t>0     1     2     3     4     5     6     7     8     9     10     11     12     13 ...</a:t>
            </a:r>
          </a:p>
          <a:p>
            <a:pPr marL="0" indent="0">
              <a:buNone/>
            </a:pPr>
            <a:r>
              <a:rPr lang="de-DE" sz="1800" kern="0" dirty="0"/>
              <a:t>	</a:t>
            </a:r>
            <a:r>
              <a:rPr lang="de-DE" sz="1800" kern="0" dirty="0" smtClean="0"/>
              <a:t>		Statute </a:t>
            </a:r>
            <a:r>
              <a:rPr lang="de-DE" sz="1800" kern="0" dirty="0" err="1" smtClean="0"/>
              <a:t>of</a:t>
            </a:r>
            <a:r>
              <a:rPr lang="de-DE" sz="1800" kern="0" dirty="0" smtClean="0"/>
              <a:t> </a:t>
            </a:r>
            <a:r>
              <a:rPr lang="de-DE" sz="1800" kern="0" dirty="0" err="1" smtClean="0"/>
              <a:t>Limitations</a:t>
            </a:r>
            <a:endParaRPr lang="de-DE" sz="1800" kern="0" dirty="0" smtClean="0"/>
          </a:p>
          <a:p>
            <a:pPr marL="0" indent="0">
              <a:buNone/>
            </a:pPr>
            <a:endParaRPr lang="de-DE" sz="2000" kern="0" dirty="0" smtClean="0"/>
          </a:p>
          <a:p>
            <a:pPr marL="0" indent="0">
              <a:buNone/>
            </a:pPr>
            <a:endParaRPr lang="de-DE" sz="2000" kern="0" dirty="0" smtClean="0"/>
          </a:p>
          <a:p>
            <a:pPr marL="0" indent="0">
              <a:buNone/>
            </a:pPr>
            <a:r>
              <a:rPr lang="en-US" sz="2000" kern="0" dirty="0" smtClean="0"/>
              <a:t>With </a:t>
            </a:r>
            <a:r>
              <a:rPr lang="en-US" sz="2000" kern="0" dirty="0"/>
              <a:t>a few </a:t>
            </a:r>
            <a:r>
              <a:rPr lang="en-US" sz="2000" kern="0" dirty="0" smtClean="0"/>
              <a:t>exceptions, all claims </a:t>
            </a:r>
            <a:r>
              <a:rPr lang="en-US" sz="2000" kern="0" dirty="0"/>
              <a:t>for damages or compensation for pain and </a:t>
            </a:r>
            <a:r>
              <a:rPr lang="en-US" sz="2000" kern="0" dirty="0" smtClean="0"/>
              <a:t>suffering become barred by statute of limitations </a:t>
            </a:r>
            <a:r>
              <a:rPr lang="en-US" sz="2000" kern="0" dirty="0"/>
              <a:t>or </a:t>
            </a:r>
            <a:r>
              <a:rPr lang="en-US" sz="2000" kern="0" dirty="0" smtClean="0"/>
              <a:t>forfeiture at the latest ten </a:t>
            </a:r>
            <a:r>
              <a:rPr lang="en-US" sz="2000" kern="0" dirty="0"/>
              <a:t>years after the date on which the loss or damage was caused.</a:t>
            </a:r>
            <a:endParaRPr lang="de-DE" sz="2000" kern="0" dirty="0"/>
          </a:p>
        </p:txBody>
      </p:sp>
      <p:sp>
        <p:nvSpPr>
          <p:cNvPr id="10" name="Line 8"/>
          <p:cNvSpPr>
            <a:spLocks noChangeShapeType="1"/>
          </p:cNvSpPr>
          <p:nvPr/>
        </p:nvSpPr>
        <p:spPr bwMode="auto">
          <a:xfrm flipV="1">
            <a:off x="457200" y="3505200"/>
            <a:ext cx="6629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Tree>
    <p:extLst>
      <p:ext uri="{BB962C8B-B14F-4D97-AF65-F5344CB8AC3E}">
        <p14:creationId xmlns:p14="http://schemas.microsoft.com/office/powerpoint/2010/main" val="28916213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396057CB-E4ED-467A-A712-A00C39E03012}" type="slidenum">
              <a:rPr lang="de-CH"/>
              <a:pPr/>
              <a:t>15</a:t>
            </a:fld>
            <a:endParaRPr lang="de-CH" sz="1400"/>
          </a:p>
        </p:txBody>
      </p:sp>
      <p:sp>
        <p:nvSpPr>
          <p:cNvPr id="40962" name="Rectangle 2"/>
          <p:cNvSpPr>
            <a:spLocks noGrp="1" noChangeArrowheads="1"/>
          </p:cNvSpPr>
          <p:nvPr>
            <p:ph type="title"/>
          </p:nvPr>
        </p:nvSpPr>
        <p:spPr/>
        <p:txBody>
          <a:bodyPr/>
          <a:lstStyle/>
          <a:p>
            <a:r>
              <a:rPr lang="de-DE" dirty="0" smtClean="0"/>
              <a:t>Swiss Statute </a:t>
            </a:r>
            <a:r>
              <a:rPr lang="de-DE" dirty="0" err="1" smtClean="0"/>
              <a:t>of</a:t>
            </a:r>
            <a:r>
              <a:rPr lang="de-DE" dirty="0" smtClean="0"/>
              <a:t> </a:t>
            </a:r>
            <a:r>
              <a:rPr lang="de-DE" dirty="0" err="1" smtClean="0"/>
              <a:t>Limitations</a:t>
            </a:r>
            <a:endParaRPr lang="de-DE" sz="2200" b="0" dirty="0"/>
          </a:p>
        </p:txBody>
      </p:sp>
      <p:sp>
        <p:nvSpPr>
          <p:cNvPr id="40965" name="Rectangle 5"/>
          <p:cNvSpPr>
            <a:spLocks noGrp="1" noChangeArrowheads="1"/>
          </p:cNvSpPr>
          <p:nvPr>
            <p:ph type="body" idx="1"/>
          </p:nvPr>
        </p:nvSpPr>
        <p:spPr/>
        <p:txBody>
          <a:bodyPr/>
          <a:lstStyle/>
          <a:p>
            <a:endParaRPr lang="de-DE" dirty="0" smtClean="0"/>
          </a:p>
          <a:p>
            <a:r>
              <a:rPr lang="de-DE" dirty="0" err="1" smtClean="0"/>
              <a:t>Two</a:t>
            </a:r>
            <a:r>
              <a:rPr lang="de-DE" dirty="0" smtClean="0"/>
              <a:t> Initiatives in </a:t>
            </a:r>
            <a:r>
              <a:rPr lang="de-DE" dirty="0" err="1" smtClean="0"/>
              <a:t>Parliament</a:t>
            </a:r>
            <a:r>
              <a:rPr lang="de-DE" dirty="0" smtClean="0"/>
              <a:t> in 2006</a:t>
            </a:r>
            <a:r>
              <a:rPr lang="de-DE" sz="2000" dirty="0" smtClean="0"/>
              <a:t/>
            </a:r>
            <a:br>
              <a:rPr lang="de-DE" sz="2000" dirty="0" smtClean="0"/>
            </a:br>
            <a:r>
              <a:rPr lang="de-DE" sz="1800" dirty="0" smtClean="0"/>
              <a:t>(Extension </a:t>
            </a:r>
            <a:r>
              <a:rPr lang="de-DE" sz="1800" dirty="0" err="1" smtClean="0"/>
              <a:t>of</a:t>
            </a:r>
            <a:r>
              <a:rPr lang="de-DE" sz="1800" dirty="0" smtClean="0"/>
              <a:t> </a:t>
            </a:r>
            <a:r>
              <a:rPr lang="de-DE" sz="1800" dirty="0" err="1" smtClean="0"/>
              <a:t>the</a:t>
            </a:r>
            <a:r>
              <a:rPr lang="de-DE" sz="1800" dirty="0" smtClean="0"/>
              <a:t> </a:t>
            </a:r>
            <a:r>
              <a:rPr lang="de-DE" sz="1800" dirty="0" err="1" smtClean="0"/>
              <a:t>statute</a:t>
            </a:r>
            <a:r>
              <a:rPr lang="de-DE" sz="1800" dirty="0" smtClean="0"/>
              <a:t> </a:t>
            </a:r>
            <a:r>
              <a:rPr lang="de-DE" sz="1800" dirty="0" err="1" smtClean="0"/>
              <a:t>of</a:t>
            </a:r>
            <a:r>
              <a:rPr lang="de-DE" sz="1800" dirty="0" smtClean="0"/>
              <a:t> </a:t>
            </a:r>
            <a:r>
              <a:rPr lang="de-DE" sz="1800" dirty="0" err="1" smtClean="0"/>
              <a:t>limation</a:t>
            </a:r>
            <a:r>
              <a:rPr lang="de-DE" sz="1800" dirty="0" smtClean="0"/>
              <a:t> in </a:t>
            </a:r>
            <a:r>
              <a:rPr lang="de-DE" sz="1800" dirty="0" err="1" smtClean="0"/>
              <a:t>case</a:t>
            </a:r>
            <a:r>
              <a:rPr lang="de-DE" sz="1800" dirty="0" smtClean="0"/>
              <a:t> </a:t>
            </a:r>
            <a:r>
              <a:rPr lang="de-DE" sz="1800" dirty="0" err="1" smtClean="0"/>
              <a:t>of</a:t>
            </a:r>
            <a:r>
              <a:rPr lang="de-DE" sz="1800" dirty="0"/>
              <a:t> </a:t>
            </a:r>
            <a:r>
              <a:rPr lang="de-DE" sz="1800" dirty="0" err="1"/>
              <a:t>long</a:t>
            </a:r>
            <a:r>
              <a:rPr lang="de-DE" sz="1800" dirty="0"/>
              <a:t>-term </a:t>
            </a:r>
            <a:r>
              <a:rPr lang="de-DE" sz="1800" dirty="0" err="1" smtClean="0"/>
              <a:t>damages</a:t>
            </a:r>
            <a:r>
              <a:rPr lang="de-DE" sz="1800" dirty="0" smtClean="0"/>
              <a:t>) </a:t>
            </a:r>
            <a:endParaRPr lang="de-DE" sz="1800" dirty="0"/>
          </a:p>
          <a:p>
            <a:pPr marL="457200" lvl="1" indent="0">
              <a:buNone/>
            </a:pPr>
            <a:endParaRPr lang="de-DE" sz="1800" dirty="0" smtClean="0"/>
          </a:p>
          <a:p>
            <a:pPr marL="457200" lvl="1" indent="0">
              <a:buNone/>
            </a:pPr>
            <a:endParaRPr lang="de-DE" sz="1800" dirty="0"/>
          </a:p>
          <a:p>
            <a:r>
              <a:rPr lang="de-DE" dirty="0" err="1" smtClean="0"/>
              <a:t>Pending</a:t>
            </a:r>
            <a:r>
              <a:rPr lang="de-DE" dirty="0" smtClean="0"/>
              <a:t> </a:t>
            </a:r>
            <a:r>
              <a:rPr lang="de-DE" dirty="0" err="1" smtClean="0"/>
              <a:t>case</a:t>
            </a:r>
            <a:r>
              <a:rPr lang="de-DE" dirty="0" smtClean="0"/>
              <a:t> </a:t>
            </a:r>
            <a:r>
              <a:rPr lang="de-DE" dirty="0" err="1" smtClean="0"/>
              <a:t>before</a:t>
            </a:r>
            <a:r>
              <a:rPr lang="de-DE" dirty="0" smtClean="0"/>
              <a:t> </a:t>
            </a:r>
            <a:r>
              <a:rPr lang="de-DE" dirty="0" err="1" smtClean="0"/>
              <a:t>the</a:t>
            </a:r>
            <a:r>
              <a:rPr lang="de-DE" dirty="0" smtClean="0"/>
              <a:t> </a:t>
            </a:r>
            <a:r>
              <a:rPr lang="en-US" dirty="0" smtClean="0"/>
              <a:t>European </a:t>
            </a:r>
            <a:r>
              <a:rPr lang="en-US" dirty="0"/>
              <a:t>Court of Human Rights </a:t>
            </a:r>
            <a:r>
              <a:rPr lang="de-DE" dirty="0" smtClean="0"/>
              <a:t/>
            </a:r>
            <a:br>
              <a:rPr lang="de-DE" dirty="0" smtClean="0"/>
            </a:br>
            <a:r>
              <a:rPr lang="de-DE" sz="1800" dirty="0" smtClean="0"/>
              <a:t>(Violation </a:t>
            </a:r>
            <a:r>
              <a:rPr lang="de-DE" sz="1800" dirty="0" err="1" smtClean="0"/>
              <a:t>of</a:t>
            </a:r>
            <a:r>
              <a:rPr lang="de-DE" sz="1800" dirty="0" smtClean="0"/>
              <a:t> art. 6 ECHR </a:t>
            </a:r>
            <a:r>
              <a:rPr lang="de-CH" sz="1800" dirty="0" smtClean="0"/>
              <a:t>– </a:t>
            </a:r>
            <a:r>
              <a:rPr lang="en-US" sz="1800" dirty="0"/>
              <a:t>Right to a fair trial</a:t>
            </a:r>
            <a:r>
              <a:rPr lang="de-DE" sz="1800" dirty="0" smtClean="0"/>
              <a:t>) </a:t>
            </a:r>
            <a:endParaRPr lang="de-DE" sz="1800" dirty="0"/>
          </a:p>
          <a:p>
            <a:endParaRPr lang="de-DE" sz="1800" dirty="0" smtClean="0"/>
          </a:p>
          <a:p>
            <a:endParaRPr lang="de-DE" sz="1800" dirty="0"/>
          </a:p>
          <a:p>
            <a:r>
              <a:rPr lang="de-DE" dirty="0" err="1" smtClean="0"/>
              <a:t>Amendment</a:t>
            </a:r>
            <a:r>
              <a:rPr lang="de-DE" sz="2000" dirty="0" smtClean="0"/>
              <a:t/>
            </a:r>
            <a:br>
              <a:rPr lang="de-DE" sz="2000" dirty="0" smtClean="0"/>
            </a:br>
            <a:r>
              <a:rPr lang="de-DE" sz="1800" dirty="0" smtClean="0"/>
              <a:t>(</a:t>
            </a:r>
            <a:r>
              <a:rPr lang="de-DE" sz="1800" dirty="0" err="1" smtClean="0"/>
              <a:t>Draft</a:t>
            </a:r>
            <a:r>
              <a:rPr lang="de-DE" sz="1800" dirty="0" smtClean="0"/>
              <a:t> </a:t>
            </a:r>
            <a:r>
              <a:rPr lang="de-DE" sz="1800" dirty="0" err="1" smtClean="0"/>
              <a:t>law</a:t>
            </a:r>
            <a:r>
              <a:rPr lang="de-DE" sz="1800" dirty="0" smtClean="0"/>
              <a:t>, </a:t>
            </a:r>
            <a:r>
              <a:rPr lang="de-DE" sz="1800" smtClean="0"/>
              <a:t>November 29, </a:t>
            </a:r>
            <a:r>
              <a:rPr lang="de-DE" sz="1800" dirty="0" smtClean="0"/>
              <a:t>2013)</a:t>
            </a:r>
            <a:endParaRPr lang="de-DE" sz="1800" dirty="0"/>
          </a:p>
        </p:txBody>
      </p:sp>
    </p:spTree>
    <p:extLst>
      <p:ext uri="{BB962C8B-B14F-4D97-AF65-F5344CB8AC3E}">
        <p14:creationId xmlns:p14="http://schemas.microsoft.com/office/powerpoint/2010/main" val="30367518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396057CB-E4ED-467A-A712-A00C39E03012}" type="slidenum">
              <a:rPr lang="de-CH"/>
              <a:pPr/>
              <a:t>16</a:t>
            </a:fld>
            <a:endParaRPr lang="de-CH" sz="1400"/>
          </a:p>
        </p:txBody>
      </p:sp>
      <p:sp>
        <p:nvSpPr>
          <p:cNvPr id="40962" name="Rectangle 2"/>
          <p:cNvSpPr>
            <a:spLocks noGrp="1" noChangeArrowheads="1"/>
          </p:cNvSpPr>
          <p:nvPr>
            <p:ph type="title"/>
          </p:nvPr>
        </p:nvSpPr>
        <p:spPr/>
        <p:txBody>
          <a:bodyPr/>
          <a:lstStyle/>
          <a:p>
            <a:r>
              <a:rPr lang="de-DE" dirty="0" err="1" smtClean="0"/>
              <a:t>Amendment</a:t>
            </a:r>
            <a:r>
              <a:rPr lang="de-DE" dirty="0" smtClean="0"/>
              <a:t> Swiss Code </a:t>
            </a:r>
            <a:r>
              <a:rPr lang="de-DE" dirty="0" err="1" smtClean="0"/>
              <a:t>of</a:t>
            </a:r>
            <a:r>
              <a:rPr lang="de-DE" dirty="0" smtClean="0"/>
              <a:t> </a:t>
            </a:r>
            <a:r>
              <a:rPr lang="de-DE" dirty="0" err="1" smtClean="0"/>
              <a:t>Obligations</a:t>
            </a:r>
            <a:r>
              <a:rPr lang="de-DE" dirty="0" smtClean="0"/>
              <a:t/>
            </a:r>
            <a:br>
              <a:rPr lang="de-DE" dirty="0" smtClean="0"/>
            </a:br>
            <a:endParaRPr lang="de-DE" sz="2200" b="0" dirty="0"/>
          </a:p>
        </p:txBody>
      </p:sp>
      <p:sp>
        <p:nvSpPr>
          <p:cNvPr id="40965" name="Rectangle 5"/>
          <p:cNvSpPr>
            <a:spLocks noGrp="1" noChangeArrowheads="1"/>
          </p:cNvSpPr>
          <p:nvPr>
            <p:ph type="body" idx="1"/>
          </p:nvPr>
        </p:nvSpPr>
        <p:spPr/>
        <p:txBody>
          <a:bodyPr/>
          <a:lstStyle/>
          <a:p>
            <a:pPr marL="0" indent="0">
              <a:buNone/>
            </a:pPr>
            <a:r>
              <a:rPr lang="de-DE" b="1" i="1" dirty="0" smtClean="0"/>
              <a:t>Art. 60 Abs. 1bis </a:t>
            </a:r>
            <a:r>
              <a:rPr lang="de-DE" b="1" i="1" dirty="0" err="1" smtClean="0"/>
              <a:t>and</a:t>
            </a:r>
            <a:r>
              <a:rPr lang="de-DE" b="1" i="1" dirty="0" smtClean="0"/>
              <a:t> 2 CO</a:t>
            </a:r>
          </a:p>
          <a:p>
            <a:pPr marL="0" indent="0">
              <a:buNone/>
            </a:pPr>
            <a:r>
              <a:rPr lang="en-US" sz="2000" dirty="0"/>
              <a:t>In the event of personal </a:t>
            </a:r>
            <a:r>
              <a:rPr lang="en-US" sz="2000" dirty="0" smtClean="0"/>
              <a:t>injury or death</a:t>
            </a:r>
            <a:r>
              <a:rPr lang="en-US" sz="2000" dirty="0"/>
              <a:t>, </a:t>
            </a:r>
            <a:r>
              <a:rPr lang="en-US" sz="2000" dirty="0" smtClean="0"/>
              <a:t>claims </a:t>
            </a:r>
            <a:r>
              <a:rPr lang="en-US" sz="2000" dirty="0"/>
              <a:t>for damages </a:t>
            </a:r>
            <a:r>
              <a:rPr lang="en-US" sz="2000" dirty="0" smtClean="0"/>
              <a:t>and com-</a:t>
            </a:r>
            <a:r>
              <a:rPr lang="en-US" sz="2000" dirty="0" err="1" smtClean="0"/>
              <a:t>pensation</a:t>
            </a:r>
            <a:r>
              <a:rPr lang="en-US" sz="2000" dirty="0" smtClean="0"/>
              <a:t> </a:t>
            </a:r>
            <a:r>
              <a:rPr lang="en-US" sz="2000" dirty="0"/>
              <a:t>for pain and </a:t>
            </a:r>
            <a:r>
              <a:rPr lang="en-US" sz="2000" dirty="0" smtClean="0"/>
              <a:t>suffering become </a:t>
            </a:r>
            <a:r>
              <a:rPr lang="en-US" sz="2000" dirty="0"/>
              <a:t>time-barred </a:t>
            </a:r>
            <a:r>
              <a:rPr lang="en-US" sz="2000" dirty="0" smtClean="0"/>
              <a:t>three years </a:t>
            </a:r>
            <a:r>
              <a:rPr lang="en-US" sz="2000" dirty="0"/>
              <a:t>from the date on which the injured party became aware of the loss or </a:t>
            </a:r>
            <a:r>
              <a:rPr lang="en-US" sz="2000" dirty="0" smtClean="0"/>
              <a:t>da-mage </a:t>
            </a:r>
            <a:r>
              <a:rPr lang="en-US" sz="2000" dirty="0"/>
              <a:t>and of the identity of the person liable for it but in any event </a:t>
            </a:r>
            <a:r>
              <a:rPr lang="en-US" sz="2000" dirty="0" smtClean="0"/>
              <a:t>thirty years </a:t>
            </a:r>
            <a:r>
              <a:rPr lang="en-US" sz="2000" dirty="0"/>
              <a:t>after the date on which the damaging </a:t>
            </a:r>
            <a:r>
              <a:rPr lang="en-US" sz="2000" dirty="0" smtClean="0"/>
              <a:t>act occurred or ended</a:t>
            </a:r>
            <a:r>
              <a:rPr lang="de-CH" sz="2000" dirty="0" smtClean="0"/>
              <a:t>.</a:t>
            </a:r>
          </a:p>
          <a:p>
            <a:pPr marL="0" indent="0">
              <a:buNone/>
            </a:pPr>
            <a:endParaRPr lang="de-CH" sz="2000" dirty="0"/>
          </a:p>
          <a:p>
            <a:pPr marL="0" indent="0">
              <a:buNone/>
            </a:pPr>
            <a:r>
              <a:rPr lang="en-US" sz="2000" dirty="0" smtClean="0"/>
              <a:t>If the damaging act of the liable person </a:t>
            </a:r>
            <a:r>
              <a:rPr lang="en-US" sz="2000" dirty="0"/>
              <a:t>is criminal </a:t>
            </a:r>
            <a:r>
              <a:rPr lang="en-US" sz="2000" dirty="0" smtClean="0"/>
              <a:t>offence for </a:t>
            </a:r>
            <a:r>
              <a:rPr lang="en-US" sz="2000" dirty="0"/>
              <a:t>which </a:t>
            </a:r>
            <a:r>
              <a:rPr lang="en-US" sz="2000" dirty="0" smtClean="0"/>
              <a:t>criminal </a:t>
            </a:r>
            <a:r>
              <a:rPr lang="en-US" sz="2000" dirty="0"/>
              <a:t>law envisages a longer </a:t>
            </a:r>
            <a:r>
              <a:rPr lang="en-US" sz="2000" dirty="0" smtClean="0"/>
              <a:t>period of limitation </a:t>
            </a:r>
            <a:r>
              <a:rPr lang="en-US" sz="2000" dirty="0"/>
              <a:t>of </a:t>
            </a:r>
            <a:r>
              <a:rPr lang="en-US" sz="2000" dirty="0" smtClean="0"/>
              <a:t>prosecution, that longer </a:t>
            </a:r>
            <a:r>
              <a:rPr lang="en-US" sz="2000" dirty="0"/>
              <a:t>period also applies to the civil law claim. If a judgment is issued by a court of first instance before </a:t>
            </a:r>
            <a:r>
              <a:rPr lang="en-US" sz="2000" dirty="0" smtClean="0"/>
              <a:t>the expiry </a:t>
            </a:r>
            <a:r>
              <a:rPr lang="en-US" sz="2000" dirty="0"/>
              <a:t>of the limitation period, </a:t>
            </a:r>
            <a:r>
              <a:rPr lang="en-US" sz="2000" dirty="0" smtClean="0"/>
              <a:t>the prescription of </a:t>
            </a:r>
            <a:r>
              <a:rPr lang="de-CH" sz="2000" dirty="0" err="1" smtClean="0"/>
              <a:t>the</a:t>
            </a:r>
            <a:r>
              <a:rPr lang="de-CH" sz="2000" dirty="0" smtClean="0"/>
              <a:t> </a:t>
            </a:r>
            <a:r>
              <a:rPr lang="de-CH" sz="2000" dirty="0" err="1" smtClean="0"/>
              <a:t>civil</a:t>
            </a:r>
            <a:r>
              <a:rPr lang="de-CH" sz="2000" dirty="0" smtClean="0"/>
              <a:t> </a:t>
            </a:r>
            <a:r>
              <a:rPr lang="de-CH" sz="2000" dirty="0" err="1" smtClean="0"/>
              <a:t>law</a:t>
            </a:r>
            <a:r>
              <a:rPr lang="de-CH" sz="2000" dirty="0" smtClean="0"/>
              <a:t> </a:t>
            </a:r>
            <a:r>
              <a:rPr lang="de-CH" sz="2000" dirty="0" err="1" smtClean="0"/>
              <a:t>claim</a:t>
            </a:r>
            <a:r>
              <a:rPr lang="de-CH" sz="2000" dirty="0" smtClean="0"/>
              <a:t> </a:t>
            </a:r>
            <a:r>
              <a:rPr lang="de-CH" sz="2000" dirty="0" err="1" smtClean="0"/>
              <a:t>occurs</a:t>
            </a:r>
            <a:r>
              <a:rPr lang="de-CH" sz="2000" dirty="0" smtClean="0"/>
              <a:t> et </a:t>
            </a:r>
            <a:r>
              <a:rPr lang="de-CH" sz="2000" dirty="0" err="1" smtClean="0"/>
              <a:t>the</a:t>
            </a:r>
            <a:r>
              <a:rPr lang="de-CH" sz="2000" dirty="0" smtClean="0"/>
              <a:t> </a:t>
            </a:r>
            <a:r>
              <a:rPr lang="de-CH" sz="2000" dirty="0" err="1" smtClean="0"/>
              <a:t>earliest</a:t>
            </a:r>
            <a:r>
              <a:rPr lang="de-CH" sz="2000" dirty="0" smtClean="0"/>
              <a:t> </a:t>
            </a:r>
            <a:r>
              <a:rPr lang="de-CH" sz="2000" dirty="0" err="1" smtClean="0"/>
              <a:t>three</a:t>
            </a:r>
            <a:r>
              <a:rPr lang="de-CH" sz="2000" dirty="0" smtClean="0"/>
              <a:t> </a:t>
            </a:r>
            <a:r>
              <a:rPr lang="de-CH" sz="2000" dirty="0" err="1" smtClean="0"/>
              <a:t>years</a:t>
            </a:r>
            <a:r>
              <a:rPr lang="de-CH" sz="2000" dirty="0"/>
              <a:t> </a:t>
            </a:r>
            <a:r>
              <a:rPr lang="de-CH" sz="2000" dirty="0" err="1"/>
              <a:t>consequent</a:t>
            </a:r>
            <a:r>
              <a:rPr lang="de-CH" sz="2000" dirty="0"/>
              <a:t> </a:t>
            </a:r>
            <a:r>
              <a:rPr lang="de-CH" sz="2000" dirty="0" smtClean="0"/>
              <a:t>upon </a:t>
            </a:r>
            <a:r>
              <a:rPr lang="de-CH" sz="2000" dirty="0" err="1" smtClean="0"/>
              <a:t>the</a:t>
            </a:r>
            <a:r>
              <a:rPr lang="de-CH" sz="2000" dirty="0" smtClean="0"/>
              <a:t> </a:t>
            </a:r>
            <a:r>
              <a:rPr lang="de-CH" sz="2000" dirty="0" err="1" smtClean="0"/>
              <a:t>issue</a:t>
            </a:r>
            <a:r>
              <a:rPr lang="de-CH" sz="2000" dirty="0" smtClean="0"/>
              <a:t> </a:t>
            </a:r>
            <a:r>
              <a:rPr lang="de-CH" sz="2000" dirty="0" err="1" smtClean="0"/>
              <a:t>of</a:t>
            </a:r>
            <a:r>
              <a:rPr lang="de-CH" sz="2000" dirty="0" smtClean="0"/>
              <a:t> </a:t>
            </a:r>
            <a:r>
              <a:rPr lang="de-CH" sz="2000" dirty="0" err="1" smtClean="0"/>
              <a:t>the</a:t>
            </a:r>
            <a:r>
              <a:rPr lang="de-CH" sz="2000" dirty="0" smtClean="0"/>
              <a:t> </a:t>
            </a:r>
            <a:r>
              <a:rPr lang="de-CH" sz="2000" dirty="0" err="1" smtClean="0"/>
              <a:t>judgment</a:t>
            </a:r>
            <a:r>
              <a:rPr lang="de-CH" dirty="0" smtClean="0"/>
              <a:t>.</a:t>
            </a:r>
            <a:endParaRPr lang="de-DE" dirty="0" smtClean="0"/>
          </a:p>
          <a:p>
            <a:pPr marL="0" indent="0">
              <a:buNone/>
            </a:pPr>
            <a:endParaRPr lang="de-DE" dirty="0"/>
          </a:p>
          <a:p>
            <a:pPr marL="0" indent="0">
              <a:buNone/>
            </a:pPr>
            <a:endParaRPr lang="de-DE" dirty="0" smtClean="0"/>
          </a:p>
        </p:txBody>
      </p:sp>
    </p:spTree>
    <p:extLst>
      <p:ext uri="{BB962C8B-B14F-4D97-AF65-F5344CB8AC3E}">
        <p14:creationId xmlns:p14="http://schemas.microsoft.com/office/powerpoint/2010/main" val="26659218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396057CB-E4ED-467A-A712-A00C39E03012}" type="slidenum">
              <a:rPr lang="de-CH"/>
              <a:pPr/>
              <a:t>17</a:t>
            </a:fld>
            <a:endParaRPr lang="de-CH" sz="1400"/>
          </a:p>
        </p:txBody>
      </p:sp>
      <p:sp>
        <p:nvSpPr>
          <p:cNvPr id="40962" name="Rectangle 2"/>
          <p:cNvSpPr>
            <a:spLocks noGrp="1" noChangeArrowheads="1"/>
          </p:cNvSpPr>
          <p:nvPr>
            <p:ph type="title"/>
          </p:nvPr>
        </p:nvSpPr>
        <p:spPr/>
        <p:txBody>
          <a:bodyPr/>
          <a:lstStyle/>
          <a:p>
            <a:r>
              <a:rPr lang="en-US" dirty="0"/>
              <a:t>Amendment Swiss Code of </a:t>
            </a:r>
            <a:r>
              <a:rPr lang="en-US" dirty="0" smtClean="0"/>
              <a:t>Obligations</a:t>
            </a:r>
            <a:endParaRPr lang="de-DE" sz="2200" b="0" dirty="0"/>
          </a:p>
        </p:txBody>
      </p:sp>
      <p:sp>
        <p:nvSpPr>
          <p:cNvPr id="40965" name="Rectangle 5"/>
          <p:cNvSpPr>
            <a:spLocks noGrp="1" noChangeArrowheads="1"/>
          </p:cNvSpPr>
          <p:nvPr>
            <p:ph type="body" idx="1"/>
          </p:nvPr>
        </p:nvSpPr>
        <p:spPr/>
        <p:txBody>
          <a:bodyPr/>
          <a:lstStyle/>
          <a:p>
            <a:pPr marL="0" indent="0">
              <a:buNone/>
            </a:pPr>
            <a:r>
              <a:rPr lang="de-DE" b="1" i="1" dirty="0" smtClean="0"/>
              <a:t>Art. 128 OR</a:t>
            </a:r>
          </a:p>
          <a:p>
            <a:pPr marL="0" indent="0">
              <a:buNone/>
            </a:pPr>
            <a:r>
              <a:rPr lang="en-US" sz="2000" dirty="0" smtClean="0"/>
              <a:t>Claims </a:t>
            </a:r>
            <a:r>
              <a:rPr lang="en-US" sz="2000" dirty="0"/>
              <a:t>for damages or compensation for pain and </a:t>
            </a:r>
            <a:r>
              <a:rPr lang="en-US" sz="2000" dirty="0" smtClean="0"/>
              <a:t>suffering by reason of personal </a:t>
            </a:r>
            <a:r>
              <a:rPr lang="en-US" sz="2000" dirty="0"/>
              <a:t>injury or </a:t>
            </a:r>
            <a:r>
              <a:rPr lang="en-US" sz="2000" dirty="0" smtClean="0"/>
              <a:t>death which arose from a breach of </a:t>
            </a:r>
            <a:r>
              <a:rPr lang="en-US" sz="2000" dirty="0"/>
              <a:t>contract </a:t>
            </a:r>
            <a:r>
              <a:rPr lang="en-US" sz="2000" dirty="0" smtClean="0"/>
              <a:t>become </a:t>
            </a:r>
            <a:r>
              <a:rPr lang="en-US" sz="2000" dirty="0"/>
              <a:t>time-barred one year from the date on which the injured party became aware of the loss or damage </a:t>
            </a:r>
            <a:r>
              <a:rPr lang="en-US" sz="2000" dirty="0" smtClean="0"/>
              <a:t>but </a:t>
            </a:r>
            <a:r>
              <a:rPr lang="en-US" sz="2000" dirty="0"/>
              <a:t>in any event </a:t>
            </a:r>
            <a:r>
              <a:rPr lang="en-US" sz="2000" dirty="0" smtClean="0"/>
              <a:t>thirty years </a:t>
            </a:r>
            <a:r>
              <a:rPr lang="en-US" sz="2000" dirty="0"/>
              <a:t>after the date on which the damaging act occurred or ended.</a:t>
            </a:r>
            <a:endParaRPr lang="de-DE" sz="2000" dirty="0" smtClean="0"/>
          </a:p>
          <a:p>
            <a:pPr marL="0" indent="0">
              <a:buNone/>
            </a:pPr>
            <a:endParaRPr lang="de-DE" dirty="0" smtClean="0"/>
          </a:p>
        </p:txBody>
      </p:sp>
    </p:spTree>
    <p:extLst>
      <p:ext uri="{BB962C8B-B14F-4D97-AF65-F5344CB8AC3E}">
        <p14:creationId xmlns:p14="http://schemas.microsoft.com/office/powerpoint/2010/main" val="12643001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396057CB-E4ED-467A-A712-A00C39E03012}" type="slidenum">
              <a:rPr lang="de-CH"/>
              <a:pPr/>
              <a:t>18</a:t>
            </a:fld>
            <a:endParaRPr lang="de-CH" sz="1400"/>
          </a:p>
        </p:txBody>
      </p:sp>
      <p:sp>
        <p:nvSpPr>
          <p:cNvPr id="40962" name="Rectangle 2"/>
          <p:cNvSpPr>
            <a:spLocks noGrp="1" noChangeArrowheads="1"/>
          </p:cNvSpPr>
          <p:nvPr>
            <p:ph type="title"/>
          </p:nvPr>
        </p:nvSpPr>
        <p:spPr/>
        <p:txBody>
          <a:bodyPr/>
          <a:lstStyle/>
          <a:p>
            <a:r>
              <a:rPr lang="de-DE" dirty="0" err="1" smtClean="0"/>
              <a:t>California</a:t>
            </a:r>
            <a:r>
              <a:rPr lang="de-DE" dirty="0" smtClean="0"/>
              <a:t> Code </a:t>
            </a:r>
            <a:r>
              <a:rPr lang="de-DE" dirty="0" err="1" smtClean="0"/>
              <a:t>of</a:t>
            </a:r>
            <a:r>
              <a:rPr lang="de-DE" dirty="0" smtClean="0"/>
              <a:t> </a:t>
            </a:r>
            <a:r>
              <a:rPr lang="de-DE" dirty="0" err="1" smtClean="0"/>
              <a:t>Civil</a:t>
            </a:r>
            <a:r>
              <a:rPr lang="de-DE" dirty="0" smtClean="0"/>
              <a:t> </a:t>
            </a:r>
            <a:r>
              <a:rPr lang="de-DE" dirty="0" err="1" smtClean="0"/>
              <a:t>Procedure</a:t>
            </a:r>
            <a:endParaRPr lang="de-DE" dirty="0"/>
          </a:p>
        </p:txBody>
      </p:sp>
      <p:sp>
        <p:nvSpPr>
          <p:cNvPr id="40965" name="Rectangle 5"/>
          <p:cNvSpPr>
            <a:spLocks noGrp="1" noChangeArrowheads="1"/>
          </p:cNvSpPr>
          <p:nvPr>
            <p:ph type="body" idx="1"/>
          </p:nvPr>
        </p:nvSpPr>
        <p:spPr/>
        <p:txBody>
          <a:bodyPr/>
          <a:lstStyle/>
          <a:p>
            <a:pPr marL="0" indent="0">
              <a:buNone/>
            </a:pPr>
            <a:r>
              <a:rPr lang="en-US" sz="2000" b="1" dirty="0"/>
              <a:t>340.2. (a) </a:t>
            </a:r>
            <a:r>
              <a:rPr lang="en-US" sz="2000" dirty="0"/>
              <a:t>In any civil action for injury or illness based upon exposure to asbestos, the time for the commencement of the action shall be the later of the following: </a:t>
            </a:r>
            <a:r>
              <a:rPr lang="en-US" sz="2000" b="1" dirty="0"/>
              <a:t>(1)</a:t>
            </a:r>
            <a:r>
              <a:rPr lang="en-US" sz="2000" dirty="0"/>
              <a:t> Within one year after the date the plaintiff first suffered disability. </a:t>
            </a:r>
            <a:r>
              <a:rPr lang="en-US" sz="2000" b="1" dirty="0"/>
              <a:t>(2)</a:t>
            </a:r>
            <a:r>
              <a:rPr lang="en-US" sz="2000" dirty="0"/>
              <a:t> Within one year after the date the plaintiff either knew, or through the exercise of reasonable diligence should have known, that such disability was caused or contributed to by such exposure. </a:t>
            </a:r>
            <a:r>
              <a:rPr lang="en-US" sz="2000" b="1" dirty="0"/>
              <a:t>(b)</a:t>
            </a:r>
            <a:r>
              <a:rPr lang="en-US" sz="2000" dirty="0"/>
              <a:t> "Disability" as used in subdivision </a:t>
            </a:r>
            <a:r>
              <a:rPr lang="en-US" sz="2000" b="1" dirty="0"/>
              <a:t>(a)</a:t>
            </a:r>
            <a:r>
              <a:rPr lang="en-US" sz="2000" dirty="0"/>
              <a:t> means the loss of time from work as a result of such exposure which precludes the performance of the employee's regular occupation. </a:t>
            </a:r>
            <a:r>
              <a:rPr lang="en-US" sz="2000" b="1" dirty="0"/>
              <a:t>(c)</a:t>
            </a:r>
            <a:r>
              <a:rPr lang="en-US" sz="2000" dirty="0"/>
              <a:t> In an action for the wrongful death of any plaintiff's decedent, based upon exposure to asbestos, the time for commencement of an action shall be the later of the following: </a:t>
            </a:r>
            <a:r>
              <a:rPr lang="en-US" sz="2000" b="1" dirty="0"/>
              <a:t>(1)</a:t>
            </a:r>
            <a:r>
              <a:rPr lang="en-US" sz="2000" dirty="0"/>
              <a:t> Within one year from the date of the death of the plaintiff's decedent. </a:t>
            </a:r>
            <a:r>
              <a:rPr lang="en-US" sz="2000" b="1" dirty="0"/>
              <a:t>(2) </a:t>
            </a:r>
            <a:r>
              <a:rPr lang="en-US" sz="2000" dirty="0"/>
              <a:t>Within one year from the date the plaintiff first knew, or through the exercise of reasonable diligence should have known, that the death was caused or contributed to by such exposure.</a:t>
            </a:r>
            <a:endParaRPr lang="de-DE" sz="2000" dirty="0"/>
          </a:p>
        </p:txBody>
      </p:sp>
    </p:spTree>
    <p:extLst>
      <p:ext uri="{BB962C8B-B14F-4D97-AF65-F5344CB8AC3E}">
        <p14:creationId xmlns:p14="http://schemas.microsoft.com/office/powerpoint/2010/main" val="26316462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396057CB-E4ED-467A-A712-A00C39E03012}" type="slidenum">
              <a:rPr lang="de-CH"/>
              <a:pPr/>
              <a:t>2</a:t>
            </a:fld>
            <a:endParaRPr lang="de-CH" sz="1400"/>
          </a:p>
        </p:txBody>
      </p:sp>
      <p:sp>
        <p:nvSpPr>
          <p:cNvPr id="40962" name="Rectangle 2"/>
          <p:cNvSpPr>
            <a:spLocks noGrp="1" noChangeArrowheads="1"/>
          </p:cNvSpPr>
          <p:nvPr>
            <p:ph type="title"/>
          </p:nvPr>
        </p:nvSpPr>
        <p:spPr/>
        <p:txBody>
          <a:bodyPr/>
          <a:lstStyle/>
          <a:p>
            <a:r>
              <a:rPr lang="de-DE" dirty="0" smtClean="0"/>
              <a:t>Von der Herstellung bis zur Entsorgung...</a:t>
            </a:r>
            <a:br>
              <a:rPr lang="de-DE" dirty="0" smtClean="0"/>
            </a:br>
            <a:r>
              <a:rPr lang="de-DE" sz="2200" b="0" dirty="0" smtClean="0"/>
              <a:t>(Haftung nach schweizerischem Recht)</a:t>
            </a:r>
            <a:endParaRPr lang="de-DE" sz="2200" b="0" dirty="0"/>
          </a:p>
        </p:txBody>
      </p:sp>
      <p:sp>
        <p:nvSpPr>
          <p:cNvPr id="8" name="Text Box 6"/>
          <p:cNvSpPr txBox="1">
            <a:spLocks noChangeArrowheads="1"/>
          </p:cNvSpPr>
          <p:nvPr/>
        </p:nvSpPr>
        <p:spPr bwMode="auto">
          <a:xfrm>
            <a:off x="2752971" y="1822675"/>
            <a:ext cx="2635247" cy="769441"/>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de-CH" altLang="de-DE" sz="2200" dirty="0" smtClean="0"/>
              <a:t>Entwicklung und Herstellung</a:t>
            </a:r>
            <a:endParaRPr lang="de-CH" altLang="de-DE" sz="1800" dirty="0" smtClean="0"/>
          </a:p>
        </p:txBody>
      </p:sp>
      <p:sp>
        <p:nvSpPr>
          <p:cNvPr id="10" name="Text Box 6"/>
          <p:cNvSpPr txBox="1">
            <a:spLocks noChangeArrowheads="1"/>
          </p:cNvSpPr>
          <p:nvPr/>
        </p:nvSpPr>
        <p:spPr bwMode="auto">
          <a:xfrm>
            <a:off x="2715929" y="3056459"/>
            <a:ext cx="2667000" cy="1107996"/>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de-CH" altLang="de-DE" sz="2200" dirty="0" smtClean="0"/>
              <a:t>Verpacken, Trans-port, Import</a:t>
            </a:r>
            <a:r>
              <a:rPr lang="de-CH" altLang="de-DE" sz="2200" dirty="0"/>
              <a:t> </a:t>
            </a:r>
            <a:r>
              <a:rPr lang="de-CH" altLang="de-DE" sz="2200" dirty="0" smtClean="0"/>
              <a:t>und Vertrieb</a:t>
            </a:r>
            <a:endParaRPr lang="de-DE" altLang="de-DE" sz="1800" dirty="0"/>
          </a:p>
        </p:txBody>
      </p:sp>
      <p:sp>
        <p:nvSpPr>
          <p:cNvPr id="11" name="Text Box 6"/>
          <p:cNvSpPr txBox="1">
            <a:spLocks noChangeArrowheads="1"/>
          </p:cNvSpPr>
          <p:nvPr/>
        </p:nvSpPr>
        <p:spPr bwMode="auto">
          <a:xfrm>
            <a:off x="2906526" y="4772797"/>
            <a:ext cx="2288430" cy="43088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de-CH" altLang="de-DE" sz="2200" dirty="0" smtClean="0"/>
              <a:t>Inhaber/Konsum</a:t>
            </a:r>
            <a:endParaRPr lang="de-DE" altLang="de-DE" sz="2200" dirty="0"/>
          </a:p>
        </p:txBody>
      </p:sp>
      <p:sp>
        <p:nvSpPr>
          <p:cNvPr id="12" name="Text Box 6"/>
          <p:cNvSpPr txBox="1">
            <a:spLocks noChangeArrowheads="1"/>
          </p:cNvSpPr>
          <p:nvPr/>
        </p:nvSpPr>
        <p:spPr bwMode="auto">
          <a:xfrm>
            <a:off x="2971800" y="5607127"/>
            <a:ext cx="2160986" cy="769441"/>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de-CH" altLang="de-DE" sz="2200" dirty="0" smtClean="0"/>
              <a:t>Recycling und Entsorgung</a:t>
            </a:r>
            <a:endParaRPr lang="de-DE" altLang="de-DE" sz="2200" dirty="0"/>
          </a:p>
        </p:txBody>
      </p:sp>
      <p:sp>
        <p:nvSpPr>
          <p:cNvPr id="15" name="Line 8"/>
          <p:cNvSpPr>
            <a:spLocks noChangeShapeType="1"/>
          </p:cNvSpPr>
          <p:nvPr/>
        </p:nvSpPr>
        <p:spPr bwMode="auto">
          <a:xfrm flipH="1">
            <a:off x="4050732" y="2592116"/>
            <a:ext cx="2" cy="45767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6" name="Line 8"/>
          <p:cNvSpPr>
            <a:spLocks noChangeShapeType="1"/>
          </p:cNvSpPr>
          <p:nvPr/>
        </p:nvSpPr>
        <p:spPr bwMode="auto">
          <a:xfrm flipH="1">
            <a:off x="4050732" y="4164455"/>
            <a:ext cx="3433" cy="60834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7" name="Line 8"/>
          <p:cNvSpPr>
            <a:spLocks noChangeShapeType="1"/>
          </p:cNvSpPr>
          <p:nvPr/>
        </p:nvSpPr>
        <p:spPr bwMode="auto">
          <a:xfrm flipH="1">
            <a:off x="4050732" y="5203686"/>
            <a:ext cx="3440" cy="40011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0" name="Text Box 4"/>
          <p:cNvSpPr txBox="1">
            <a:spLocks noGrp="1" noChangeArrowheads="1"/>
          </p:cNvSpPr>
          <p:nvPr>
            <p:ph type="body" idx="1"/>
          </p:nvPr>
        </p:nvSpPr>
        <p:spPr bwMode="auto">
          <a:xfrm>
            <a:off x="121919" y="1841210"/>
            <a:ext cx="2164081" cy="292388"/>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indent="0" algn="ctr" eaLnBrk="1" hangingPunct="1">
              <a:spcBef>
                <a:spcPct val="50000"/>
              </a:spcBef>
              <a:buNone/>
            </a:pPr>
            <a:r>
              <a:rPr lang="de-DE" altLang="de-DE" sz="2000" dirty="0" smtClean="0"/>
              <a:t>Produktehaftung </a:t>
            </a:r>
            <a:endParaRPr lang="de-DE" altLang="de-DE" sz="2000" dirty="0"/>
          </a:p>
        </p:txBody>
      </p:sp>
      <p:sp>
        <p:nvSpPr>
          <p:cNvPr id="21" name="Line 15"/>
          <p:cNvSpPr>
            <a:spLocks noChangeShapeType="1"/>
          </p:cNvSpPr>
          <p:nvPr/>
        </p:nvSpPr>
        <p:spPr bwMode="auto">
          <a:xfrm flipV="1">
            <a:off x="2286000" y="1981200"/>
            <a:ext cx="4669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3" name="Line 15"/>
          <p:cNvSpPr>
            <a:spLocks noChangeShapeType="1"/>
          </p:cNvSpPr>
          <p:nvPr/>
        </p:nvSpPr>
        <p:spPr bwMode="auto">
          <a:xfrm flipV="1">
            <a:off x="1573027" y="3896470"/>
            <a:ext cx="11476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4" name="Line 15"/>
          <p:cNvSpPr>
            <a:spLocks noChangeShapeType="1"/>
          </p:cNvSpPr>
          <p:nvPr/>
        </p:nvSpPr>
        <p:spPr bwMode="auto">
          <a:xfrm flipV="1">
            <a:off x="1573030" y="2133598"/>
            <a:ext cx="0" cy="274320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6" name="Line 8"/>
          <p:cNvSpPr>
            <a:spLocks noChangeShapeType="1"/>
          </p:cNvSpPr>
          <p:nvPr/>
        </p:nvSpPr>
        <p:spPr bwMode="auto">
          <a:xfrm>
            <a:off x="1573030" y="4880348"/>
            <a:ext cx="1333495" cy="97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7" name="Text Box 4"/>
          <p:cNvSpPr txBox="1">
            <a:spLocks noChangeArrowheads="1"/>
          </p:cNvSpPr>
          <p:nvPr/>
        </p:nvSpPr>
        <p:spPr bwMode="auto">
          <a:xfrm>
            <a:off x="5132786" y="4347917"/>
            <a:ext cx="2187272" cy="292388"/>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419100" indent="-419100" algn="l" rtl="0" eaLnBrk="0" fontAlgn="base" hangingPunct="0">
              <a:lnSpc>
                <a:spcPct val="95000"/>
              </a:lnSpc>
              <a:spcBef>
                <a:spcPct val="20000"/>
              </a:spcBef>
              <a:spcAft>
                <a:spcPct val="0"/>
              </a:spcAft>
              <a:buClr>
                <a:schemeClr val="hlink"/>
              </a:buClr>
              <a:buSzPct val="85000"/>
              <a:buFont typeface="Arial" pitchFamily="39" charset="0"/>
              <a:buChar char="&gt;"/>
              <a:defRPr sz="2400">
                <a:solidFill>
                  <a:schemeClr val="tx1"/>
                </a:solidFill>
                <a:latin typeface="Arial" charset="0"/>
                <a:ea typeface="+mn-ea"/>
                <a:cs typeface="+mn-cs"/>
              </a:defRPr>
            </a:lvl1pPr>
            <a:lvl2pPr marL="742950" indent="-285750" algn="l" rtl="0" eaLnBrk="0" fontAlgn="base" hangingPunct="0">
              <a:lnSpc>
                <a:spcPct val="95000"/>
              </a:lnSpc>
              <a:spcBef>
                <a:spcPct val="20000"/>
              </a:spcBef>
              <a:spcAft>
                <a:spcPct val="0"/>
              </a:spcAft>
              <a:buFont typeface="Arial" pitchFamily="39" charset="0"/>
              <a:buChar char="—"/>
              <a:defRPr sz="2400">
                <a:solidFill>
                  <a:schemeClr val="tx1"/>
                </a:solidFill>
                <a:latin typeface="Arial" charset="0"/>
                <a:ea typeface="ＭＳ Ｐゴシック" pitchFamily="39" charset="-128"/>
              </a:defRPr>
            </a:lvl2pPr>
            <a:lvl3pPr marL="11430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3pPr>
            <a:lvl4pPr marL="16002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4pPr>
            <a:lvl5pPr marL="2057400" indent="-228600" algn="l" rtl="0" eaLnBrk="0" fontAlgn="base" hangingPunct="0">
              <a:lnSpc>
                <a:spcPct val="95000"/>
              </a:lnSpc>
              <a:spcBef>
                <a:spcPct val="2000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5pPr>
            <a:lvl6pPr marL="25146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6pPr>
            <a:lvl7pPr marL="29718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7pPr>
            <a:lvl8pPr marL="34290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8pPr>
            <a:lvl9pPr marL="38862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9pPr>
          </a:lstStyle>
          <a:p>
            <a:pPr marL="0" indent="0" algn="ctr" eaLnBrk="1" hangingPunct="1">
              <a:spcBef>
                <a:spcPct val="50000"/>
              </a:spcBef>
              <a:buFont typeface="Arial" pitchFamily="39" charset="0"/>
              <a:buNone/>
            </a:pPr>
            <a:r>
              <a:rPr lang="de-DE" altLang="de-DE" sz="2000" kern="0" dirty="0" smtClean="0"/>
              <a:t>Verkäuferhaftung </a:t>
            </a:r>
            <a:endParaRPr lang="de-DE" altLang="de-DE" sz="2000" kern="0" dirty="0"/>
          </a:p>
        </p:txBody>
      </p:sp>
      <p:sp>
        <p:nvSpPr>
          <p:cNvPr id="28" name="Text Box 4"/>
          <p:cNvSpPr txBox="1">
            <a:spLocks noChangeArrowheads="1"/>
          </p:cNvSpPr>
          <p:nvPr/>
        </p:nvSpPr>
        <p:spPr bwMode="auto">
          <a:xfrm>
            <a:off x="121920" y="2195398"/>
            <a:ext cx="1192364" cy="615553"/>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419100" indent="-419100" algn="l" rtl="0" eaLnBrk="0" fontAlgn="base" hangingPunct="0">
              <a:lnSpc>
                <a:spcPct val="95000"/>
              </a:lnSpc>
              <a:spcBef>
                <a:spcPct val="20000"/>
              </a:spcBef>
              <a:spcAft>
                <a:spcPct val="0"/>
              </a:spcAft>
              <a:buClr>
                <a:schemeClr val="hlink"/>
              </a:buClr>
              <a:buSzPct val="85000"/>
              <a:buFont typeface="Arial" pitchFamily="39" charset="0"/>
              <a:buChar char="&gt;"/>
              <a:defRPr sz="2400">
                <a:solidFill>
                  <a:schemeClr val="tx1"/>
                </a:solidFill>
                <a:latin typeface="Arial" charset="0"/>
                <a:ea typeface="+mn-ea"/>
                <a:cs typeface="+mn-cs"/>
              </a:defRPr>
            </a:lvl1pPr>
            <a:lvl2pPr marL="742950" indent="-285750" algn="l" rtl="0" eaLnBrk="0" fontAlgn="base" hangingPunct="0">
              <a:lnSpc>
                <a:spcPct val="95000"/>
              </a:lnSpc>
              <a:spcBef>
                <a:spcPct val="20000"/>
              </a:spcBef>
              <a:spcAft>
                <a:spcPct val="0"/>
              </a:spcAft>
              <a:buFont typeface="Arial" pitchFamily="39" charset="0"/>
              <a:buChar char="—"/>
              <a:defRPr sz="2400">
                <a:solidFill>
                  <a:schemeClr val="tx1"/>
                </a:solidFill>
                <a:latin typeface="Arial" charset="0"/>
                <a:ea typeface="ＭＳ Ｐゴシック" pitchFamily="39" charset="-128"/>
              </a:defRPr>
            </a:lvl2pPr>
            <a:lvl3pPr marL="11430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3pPr>
            <a:lvl4pPr marL="16002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4pPr>
            <a:lvl5pPr marL="2057400" indent="-228600" algn="l" rtl="0" eaLnBrk="0" fontAlgn="base" hangingPunct="0">
              <a:lnSpc>
                <a:spcPct val="95000"/>
              </a:lnSpc>
              <a:spcBef>
                <a:spcPct val="2000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5pPr>
            <a:lvl6pPr marL="25146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6pPr>
            <a:lvl7pPr marL="29718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7pPr>
            <a:lvl8pPr marL="34290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8pPr>
            <a:lvl9pPr marL="38862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9pPr>
          </a:lstStyle>
          <a:p>
            <a:pPr marL="0" indent="0" algn="ctr" eaLnBrk="1" hangingPunct="1">
              <a:lnSpc>
                <a:spcPct val="100000"/>
              </a:lnSpc>
              <a:spcBef>
                <a:spcPct val="50000"/>
              </a:spcBef>
              <a:buFont typeface="Arial" pitchFamily="39" charset="0"/>
              <a:buNone/>
            </a:pPr>
            <a:r>
              <a:rPr lang="de-DE" altLang="de-DE" sz="2000" kern="0" dirty="0" smtClean="0"/>
              <a:t>Delikts</a:t>
            </a:r>
            <a:br>
              <a:rPr lang="de-DE" altLang="de-DE" sz="2000" kern="0" dirty="0" smtClean="0"/>
            </a:br>
            <a:r>
              <a:rPr lang="de-DE" altLang="de-DE" sz="2000" kern="0" dirty="0" smtClean="0"/>
              <a:t>-haftung* </a:t>
            </a:r>
            <a:endParaRPr lang="de-DE" altLang="de-DE" sz="2000" kern="0" dirty="0"/>
          </a:p>
        </p:txBody>
      </p:sp>
      <p:sp>
        <p:nvSpPr>
          <p:cNvPr id="29" name="Line 15"/>
          <p:cNvSpPr>
            <a:spLocks noChangeShapeType="1"/>
          </p:cNvSpPr>
          <p:nvPr/>
        </p:nvSpPr>
        <p:spPr bwMode="auto">
          <a:xfrm flipV="1">
            <a:off x="1317155" y="2264877"/>
            <a:ext cx="14358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30" name="Line 15"/>
          <p:cNvSpPr>
            <a:spLocks noChangeShapeType="1"/>
          </p:cNvSpPr>
          <p:nvPr/>
        </p:nvSpPr>
        <p:spPr bwMode="auto">
          <a:xfrm flipH="1" flipV="1">
            <a:off x="718100" y="2810951"/>
            <a:ext cx="1" cy="22301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32" name="Line 8"/>
          <p:cNvSpPr>
            <a:spLocks noChangeShapeType="1"/>
          </p:cNvSpPr>
          <p:nvPr/>
        </p:nvSpPr>
        <p:spPr bwMode="auto">
          <a:xfrm flipV="1">
            <a:off x="722852" y="5041127"/>
            <a:ext cx="218367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33" name="Line 15"/>
          <p:cNvSpPr>
            <a:spLocks noChangeShapeType="1"/>
          </p:cNvSpPr>
          <p:nvPr/>
        </p:nvSpPr>
        <p:spPr bwMode="auto">
          <a:xfrm flipV="1">
            <a:off x="718102" y="4114800"/>
            <a:ext cx="200257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35" name="Text Box 4"/>
          <p:cNvSpPr txBox="1">
            <a:spLocks noChangeArrowheads="1"/>
          </p:cNvSpPr>
          <p:nvPr/>
        </p:nvSpPr>
        <p:spPr bwMode="auto">
          <a:xfrm>
            <a:off x="7022102" y="1822675"/>
            <a:ext cx="1973805" cy="584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419100" indent="-419100" algn="l" rtl="0" eaLnBrk="0" fontAlgn="base" hangingPunct="0">
              <a:lnSpc>
                <a:spcPct val="95000"/>
              </a:lnSpc>
              <a:spcBef>
                <a:spcPct val="20000"/>
              </a:spcBef>
              <a:spcAft>
                <a:spcPct val="0"/>
              </a:spcAft>
              <a:buClr>
                <a:schemeClr val="hlink"/>
              </a:buClr>
              <a:buSzPct val="85000"/>
              <a:buFont typeface="Arial" pitchFamily="39" charset="0"/>
              <a:buChar char="&gt;"/>
              <a:defRPr sz="2400">
                <a:solidFill>
                  <a:schemeClr val="tx1"/>
                </a:solidFill>
                <a:latin typeface="Arial" charset="0"/>
                <a:ea typeface="+mn-ea"/>
                <a:cs typeface="+mn-cs"/>
              </a:defRPr>
            </a:lvl1pPr>
            <a:lvl2pPr marL="742950" indent="-285750" algn="l" rtl="0" eaLnBrk="0" fontAlgn="base" hangingPunct="0">
              <a:lnSpc>
                <a:spcPct val="95000"/>
              </a:lnSpc>
              <a:spcBef>
                <a:spcPct val="20000"/>
              </a:spcBef>
              <a:spcAft>
                <a:spcPct val="0"/>
              </a:spcAft>
              <a:buFont typeface="Arial" pitchFamily="39" charset="0"/>
              <a:buChar char="—"/>
              <a:defRPr sz="2400">
                <a:solidFill>
                  <a:schemeClr val="tx1"/>
                </a:solidFill>
                <a:latin typeface="Arial" charset="0"/>
                <a:ea typeface="ＭＳ Ｐゴシック" pitchFamily="39" charset="-128"/>
              </a:defRPr>
            </a:lvl2pPr>
            <a:lvl3pPr marL="11430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3pPr>
            <a:lvl4pPr marL="16002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4pPr>
            <a:lvl5pPr marL="2057400" indent="-228600" algn="l" rtl="0" eaLnBrk="0" fontAlgn="base" hangingPunct="0">
              <a:lnSpc>
                <a:spcPct val="95000"/>
              </a:lnSpc>
              <a:spcBef>
                <a:spcPct val="2000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5pPr>
            <a:lvl6pPr marL="25146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6pPr>
            <a:lvl7pPr marL="29718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7pPr>
            <a:lvl8pPr marL="34290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8pPr>
            <a:lvl9pPr marL="38862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9pPr>
          </a:lstStyle>
          <a:p>
            <a:pPr marL="0" indent="0" algn="ctr" eaLnBrk="1" hangingPunct="1">
              <a:spcBef>
                <a:spcPct val="50000"/>
              </a:spcBef>
              <a:buFont typeface="Arial" pitchFamily="39" charset="0"/>
              <a:buNone/>
            </a:pPr>
            <a:r>
              <a:rPr lang="de-DE" altLang="de-DE" sz="2000" kern="0" dirty="0" smtClean="0"/>
              <a:t>Haftung aus Arbeitsvertrag </a:t>
            </a:r>
            <a:endParaRPr lang="de-DE" altLang="de-DE" sz="2000" kern="0" dirty="0"/>
          </a:p>
        </p:txBody>
      </p:sp>
      <p:sp>
        <p:nvSpPr>
          <p:cNvPr id="38" name="Text Box 4"/>
          <p:cNvSpPr txBox="1">
            <a:spLocks noChangeArrowheads="1"/>
          </p:cNvSpPr>
          <p:nvPr/>
        </p:nvSpPr>
        <p:spPr bwMode="auto">
          <a:xfrm>
            <a:off x="7010398" y="3593811"/>
            <a:ext cx="1985509" cy="584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419100" indent="-419100" algn="l" rtl="0" eaLnBrk="0" fontAlgn="base" hangingPunct="0">
              <a:lnSpc>
                <a:spcPct val="95000"/>
              </a:lnSpc>
              <a:spcBef>
                <a:spcPct val="20000"/>
              </a:spcBef>
              <a:spcAft>
                <a:spcPct val="0"/>
              </a:spcAft>
              <a:buClr>
                <a:schemeClr val="hlink"/>
              </a:buClr>
              <a:buSzPct val="85000"/>
              <a:buFont typeface="Arial" pitchFamily="39" charset="0"/>
              <a:buChar char="&gt;"/>
              <a:defRPr sz="2400">
                <a:solidFill>
                  <a:schemeClr val="tx1"/>
                </a:solidFill>
                <a:latin typeface="Arial" charset="0"/>
                <a:ea typeface="+mn-ea"/>
                <a:cs typeface="+mn-cs"/>
              </a:defRPr>
            </a:lvl1pPr>
            <a:lvl2pPr marL="742950" indent="-285750" algn="l" rtl="0" eaLnBrk="0" fontAlgn="base" hangingPunct="0">
              <a:lnSpc>
                <a:spcPct val="95000"/>
              </a:lnSpc>
              <a:spcBef>
                <a:spcPct val="20000"/>
              </a:spcBef>
              <a:spcAft>
                <a:spcPct val="0"/>
              </a:spcAft>
              <a:buFont typeface="Arial" pitchFamily="39" charset="0"/>
              <a:buChar char="—"/>
              <a:defRPr sz="2400">
                <a:solidFill>
                  <a:schemeClr val="tx1"/>
                </a:solidFill>
                <a:latin typeface="Arial" charset="0"/>
                <a:ea typeface="ＭＳ Ｐゴシック" pitchFamily="39" charset="-128"/>
              </a:defRPr>
            </a:lvl2pPr>
            <a:lvl3pPr marL="11430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3pPr>
            <a:lvl4pPr marL="16002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4pPr>
            <a:lvl5pPr marL="2057400" indent="-228600" algn="l" rtl="0" eaLnBrk="0" fontAlgn="base" hangingPunct="0">
              <a:lnSpc>
                <a:spcPct val="95000"/>
              </a:lnSpc>
              <a:spcBef>
                <a:spcPct val="2000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5pPr>
            <a:lvl6pPr marL="25146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6pPr>
            <a:lvl7pPr marL="29718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7pPr>
            <a:lvl8pPr marL="34290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8pPr>
            <a:lvl9pPr marL="38862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9pPr>
          </a:lstStyle>
          <a:p>
            <a:pPr marL="0" indent="0" algn="ctr" eaLnBrk="1" hangingPunct="1">
              <a:spcBef>
                <a:spcPct val="50000"/>
              </a:spcBef>
              <a:buFont typeface="Arial" pitchFamily="39" charset="0"/>
              <a:buNone/>
            </a:pPr>
            <a:r>
              <a:rPr lang="de-DE" altLang="de-DE" sz="2000" kern="0" dirty="0" smtClean="0"/>
              <a:t>Haftung aus Arbeitsvertrag </a:t>
            </a:r>
            <a:endParaRPr lang="de-DE" altLang="de-DE" sz="2000" kern="0" dirty="0"/>
          </a:p>
        </p:txBody>
      </p:sp>
      <p:sp>
        <p:nvSpPr>
          <p:cNvPr id="41" name="Line 8"/>
          <p:cNvSpPr>
            <a:spLocks noChangeShapeType="1"/>
          </p:cNvSpPr>
          <p:nvPr/>
        </p:nvSpPr>
        <p:spPr bwMode="auto">
          <a:xfrm>
            <a:off x="5388218" y="3733800"/>
            <a:ext cx="1622179"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43" name="Line 15"/>
          <p:cNvSpPr>
            <a:spLocks noChangeShapeType="1"/>
          </p:cNvSpPr>
          <p:nvPr/>
        </p:nvSpPr>
        <p:spPr bwMode="auto">
          <a:xfrm flipV="1">
            <a:off x="5388218" y="4115346"/>
            <a:ext cx="1168306"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45" name="Line 15"/>
          <p:cNvSpPr>
            <a:spLocks noChangeShapeType="1"/>
          </p:cNvSpPr>
          <p:nvPr/>
        </p:nvSpPr>
        <p:spPr bwMode="auto">
          <a:xfrm flipH="1" flipV="1">
            <a:off x="6556524" y="4640305"/>
            <a:ext cx="3760" cy="3935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46" name="Line 8"/>
          <p:cNvSpPr>
            <a:spLocks noChangeShapeType="1"/>
          </p:cNvSpPr>
          <p:nvPr/>
        </p:nvSpPr>
        <p:spPr bwMode="auto">
          <a:xfrm flipH="1" flipV="1">
            <a:off x="5194955" y="5033837"/>
            <a:ext cx="13653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48" name="Text Box 4"/>
          <p:cNvSpPr txBox="1">
            <a:spLocks noChangeArrowheads="1"/>
          </p:cNvSpPr>
          <p:nvPr/>
        </p:nvSpPr>
        <p:spPr bwMode="auto">
          <a:xfrm>
            <a:off x="5522070" y="2508152"/>
            <a:ext cx="1302413" cy="292388"/>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419100" indent="-419100" algn="l" rtl="0" eaLnBrk="0" fontAlgn="base" hangingPunct="0">
              <a:lnSpc>
                <a:spcPct val="95000"/>
              </a:lnSpc>
              <a:spcBef>
                <a:spcPct val="20000"/>
              </a:spcBef>
              <a:spcAft>
                <a:spcPct val="0"/>
              </a:spcAft>
              <a:buClr>
                <a:schemeClr val="hlink"/>
              </a:buClr>
              <a:buSzPct val="85000"/>
              <a:buFont typeface="Arial" pitchFamily="39" charset="0"/>
              <a:buChar char="&gt;"/>
              <a:defRPr sz="2400">
                <a:solidFill>
                  <a:schemeClr val="tx1"/>
                </a:solidFill>
                <a:latin typeface="Arial" charset="0"/>
                <a:ea typeface="+mn-ea"/>
                <a:cs typeface="+mn-cs"/>
              </a:defRPr>
            </a:lvl1pPr>
            <a:lvl2pPr marL="742950" indent="-285750" algn="l" rtl="0" eaLnBrk="0" fontAlgn="base" hangingPunct="0">
              <a:lnSpc>
                <a:spcPct val="95000"/>
              </a:lnSpc>
              <a:spcBef>
                <a:spcPct val="20000"/>
              </a:spcBef>
              <a:spcAft>
                <a:spcPct val="0"/>
              </a:spcAft>
              <a:buFont typeface="Arial" pitchFamily="39" charset="0"/>
              <a:buChar char="—"/>
              <a:defRPr sz="2400">
                <a:solidFill>
                  <a:schemeClr val="tx1"/>
                </a:solidFill>
                <a:latin typeface="Arial" charset="0"/>
                <a:ea typeface="ＭＳ Ｐゴシック" pitchFamily="39" charset="-128"/>
              </a:defRPr>
            </a:lvl2pPr>
            <a:lvl3pPr marL="11430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3pPr>
            <a:lvl4pPr marL="16002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4pPr>
            <a:lvl5pPr marL="2057400" indent="-228600" algn="l" rtl="0" eaLnBrk="0" fontAlgn="base" hangingPunct="0">
              <a:lnSpc>
                <a:spcPct val="95000"/>
              </a:lnSpc>
              <a:spcBef>
                <a:spcPct val="2000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5pPr>
            <a:lvl6pPr marL="25146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6pPr>
            <a:lvl7pPr marL="29718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7pPr>
            <a:lvl8pPr marL="34290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8pPr>
            <a:lvl9pPr marL="38862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9pPr>
          </a:lstStyle>
          <a:p>
            <a:pPr marL="0" indent="0" algn="ctr" eaLnBrk="1" hangingPunct="1">
              <a:spcBef>
                <a:spcPct val="50000"/>
              </a:spcBef>
              <a:buFont typeface="Arial" pitchFamily="39" charset="0"/>
              <a:buNone/>
            </a:pPr>
            <a:r>
              <a:rPr lang="de-DE" altLang="de-DE" sz="2000" kern="0" dirty="0" smtClean="0"/>
              <a:t>Garantien</a:t>
            </a:r>
            <a:endParaRPr lang="de-DE" altLang="de-DE" sz="2000" kern="0" dirty="0"/>
          </a:p>
        </p:txBody>
      </p:sp>
      <p:sp>
        <p:nvSpPr>
          <p:cNvPr id="49" name="Line 15"/>
          <p:cNvSpPr>
            <a:spLocks noChangeShapeType="1"/>
          </p:cNvSpPr>
          <p:nvPr/>
        </p:nvSpPr>
        <p:spPr bwMode="auto">
          <a:xfrm flipV="1">
            <a:off x="5388218" y="2237710"/>
            <a:ext cx="57509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50" name="Line 15"/>
          <p:cNvSpPr>
            <a:spLocks noChangeShapeType="1"/>
          </p:cNvSpPr>
          <p:nvPr/>
        </p:nvSpPr>
        <p:spPr bwMode="auto">
          <a:xfrm flipH="1" flipV="1">
            <a:off x="5963317" y="2237710"/>
            <a:ext cx="1" cy="27044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52" name="Line 15"/>
          <p:cNvSpPr>
            <a:spLocks noChangeShapeType="1"/>
          </p:cNvSpPr>
          <p:nvPr/>
        </p:nvSpPr>
        <p:spPr bwMode="auto">
          <a:xfrm flipH="1" flipV="1">
            <a:off x="5963316" y="2800540"/>
            <a:ext cx="14115" cy="15473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53" name="Line 15"/>
          <p:cNvSpPr>
            <a:spLocks noChangeShapeType="1"/>
          </p:cNvSpPr>
          <p:nvPr/>
        </p:nvSpPr>
        <p:spPr bwMode="auto">
          <a:xfrm flipH="1" flipV="1">
            <a:off x="5977799" y="4640305"/>
            <a:ext cx="5290" cy="2400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54" name="Line 8"/>
          <p:cNvSpPr>
            <a:spLocks noChangeShapeType="1"/>
          </p:cNvSpPr>
          <p:nvPr/>
        </p:nvSpPr>
        <p:spPr bwMode="auto">
          <a:xfrm flipH="1">
            <a:off x="5194955" y="4876799"/>
            <a:ext cx="788133" cy="45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57" name="Rectangle 5"/>
          <p:cNvSpPr txBox="1">
            <a:spLocks noChangeArrowheads="1"/>
          </p:cNvSpPr>
          <p:nvPr/>
        </p:nvSpPr>
        <p:spPr bwMode="auto">
          <a:xfrm>
            <a:off x="192818" y="6553200"/>
            <a:ext cx="8570181" cy="2317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419100" indent="-419100" algn="l" rtl="0" eaLnBrk="1" fontAlgn="base" hangingPunct="1">
              <a:lnSpc>
                <a:spcPct val="95000"/>
              </a:lnSpc>
              <a:spcBef>
                <a:spcPct val="20000"/>
              </a:spcBef>
              <a:spcAft>
                <a:spcPct val="0"/>
              </a:spcAft>
              <a:buClr>
                <a:schemeClr val="hlink"/>
              </a:buClr>
              <a:buSzPct val="85000"/>
              <a:buFont typeface="Arial" pitchFamily="39" charset="0"/>
              <a:buChar char="&gt;"/>
              <a:defRPr sz="2200">
                <a:solidFill>
                  <a:srgbClr val="333333"/>
                </a:solidFill>
                <a:latin typeface="+mn-lt"/>
                <a:ea typeface="+mn-ea"/>
                <a:cs typeface="+mn-cs"/>
              </a:defRPr>
            </a:lvl1pPr>
            <a:lvl2pPr marL="838200" indent="-381000" algn="l" rtl="0" eaLnBrk="1" fontAlgn="base" hangingPunct="1">
              <a:lnSpc>
                <a:spcPct val="95000"/>
              </a:lnSpc>
              <a:spcBef>
                <a:spcPct val="20000"/>
              </a:spcBef>
              <a:spcAft>
                <a:spcPct val="0"/>
              </a:spcAft>
              <a:buFont typeface="Arial" pitchFamily="39" charset="0"/>
              <a:buChar char="—"/>
              <a:defRPr sz="2000">
                <a:solidFill>
                  <a:srgbClr val="333333"/>
                </a:solidFill>
                <a:latin typeface="+mn-lt"/>
                <a:ea typeface="ＭＳ Ｐゴシック" pitchFamily="39" charset="-128"/>
              </a:defRPr>
            </a:lvl2pPr>
            <a:lvl3pPr marL="1295400" indent="-381000" algn="l" rtl="0" eaLnBrk="1" fontAlgn="base" hangingPunct="1">
              <a:lnSpc>
                <a:spcPct val="95000"/>
              </a:lnSpc>
              <a:spcBef>
                <a:spcPct val="20000"/>
              </a:spcBef>
              <a:spcAft>
                <a:spcPct val="0"/>
              </a:spcAft>
              <a:buSzPct val="85000"/>
              <a:buFont typeface="Arial" pitchFamily="39" charset="0"/>
              <a:buChar char="–"/>
              <a:defRPr>
                <a:solidFill>
                  <a:srgbClr val="333333"/>
                </a:solidFill>
                <a:latin typeface="+mn-lt"/>
                <a:ea typeface="ＭＳ Ｐゴシック" pitchFamily="39" charset="-128"/>
              </a:defRPr>
            </a:lvl3pPr>
            <a:lvl4pPr marL="1714500" indent="-381000" algn="l" rtl="0" eaLnBrk="1" fontAlgn="base" hangingPunct="1">
              <a:lnSpc>
                <a:spcPct val="95000"/>
              </a:lnSpc>
              <a:spcBef>
                <a:spcPct val="20000"/>
              </a:spcBef>
              <a:spcAft>
                <a:spcPct val="0"/>
              </a:spcAft>
              <a:buSzPct val="85000"/>
              <a:buFont typeface="Arial" pitchFamily="39" charset="0"/>
              <a:buChar char="–"/>
              <a:defRPr>
                <a:solidFill>
                  <a:srgbClr val="333333"/>
                </a:solidFill>
                <a:latin typeface="+mn-lt"/>
                <a:ea typeface="ＭＳ Ｐゴシック" pitchFamily="39" charset="-128"/>
              </a:defRPr>
            </a:lvl4pPr>
            <a:lvl5pPr marL="21336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5pPr>
            <a:lvl6pPr marL="25908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6pPr>
            <a:lvl7pPr marL="30480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7pPr>
            <a:lvl8pPr marL="35052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8pPr>
            <a:lvl9pPr marL="39624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9pPr>
          </a:lstStyle>
          <a:p>
            <a:pPr marL="0" indent="0">
              <a:buNone/>
            </a:pPr>
            <a:r>
              <a:rPr lang="de-DE" sz="1600" kern="0" dirty="0" smtClean="0"/>
              <a:t>* = alle ausservertragl. Haftungen (z.B. Werkeigentümerhaftung, Haftung für Umweltschäden).</a:t>
            </a:r>
          </a:p>
          <a:p>
            <a:endParaRPr lang="de-DE" sz="2000" kern="0" dirty="0"/>
          </a:p>
        </p:txBody>
      </p:sp>
      <p:sp>
        <p:nvSpPr>
          <p:cNvPr id="59" name="Text Box 6"/>
          <p:cNvSpPr txBox="1">
            <a:spLocks noChangeArrowheads="1"/>
          </p:cNvSpPr>
          <p:nvPr/>
        </p:nvSpPr>
        <p:spPr bwMode="auto">
          <a:xfrm>
            <a:off x="121919" y="5203686"/>
            <a:ext cx="1195235" cy="40011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de-CH" altLang="de-DE" sz="2000" dirty="0" smtClean="0"/>
              <a:t>Dritte</a:t>
            </a:r>
            <a:endParaRPr lang="de-DE" altLang="de-DE" sz="2000" dirty="0"/>
          </a:p>
        </p:txBody>
      </p:sp>
      <p:sp>
        <p:nvSpPr>
          <p:cNvPr id="61" name="Line 8"/>
          <p:cNvSpPr>
            <a:spLocks noChangeShapeType="1"/>
          </p:cNvSpPr>
          <p:nvPr/>
        </p:nvSpPr>
        <p:spPr bwMode="auto">
          <a:xfrm>
            <a:off x="606950" y="2810951"/>
            <a:ext cx="2650" cy="239273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62" name="Text Box 4"/>
          <p:cNvSpPr txBox="1">
            <a:spLocks noChangeArrowheads="1"/>
          </p:cNvSpPr>
          <p:nvPr/>
        </p:nvSpPr>
        <p:spPr bwMode="auto">
          <a:xfrm>
            <a:off x="5342340" y="5603796"/>
            <a:ext cx="1661872" cy="584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419100" indent="-419100" algn="l" rtl="0" eaLnBrk="0" fontAlgn="base" hangingPunct="0">
              <a:lnSpc>
                <a:spcPct val="95000"/>
              </a:lnSpc>
              <a:spcBef>
                <a:spcPct val="20000"/>
              </a:spcBef>
              <a:spcAft>
                <a:spcPct val="0"/>
              </a:spcAft>
              <a:buClr>
                <a:schemeClr val="hlink"/>
              </a:buClr>
              <a:buSzPct val="85000"/>
              <a:buFont typeface="Arial" pitchFamily="39" charset="0"/>
              <a:buChar char="&gt;"/>
              <a:defRPr sz="2400">
                <a:solidFill>
                  <a:schemeClr val="tx1"/>
                </a:solidFill>
                <a:latin typeface="Arial" charset="0"/>
                <a:ea typeface="+mn-ea"/>
                <a:cs typeface="+mn-cs"/>
              </a:defRPr>
            </a:lvl1pPr>
            <a:lvl2pPr marL="742950" indent="-285750" algn="l" rtl="0" eaLnBrk="0" fontAlgn="base" hangingPunct="0">
              <a:lnSpc>
                <a:spcPct val="95000"/>
              </a:lnSpc>
              <a:spcBef>
                <a:spcPct val="20000"/>
              </a:spcBef>
              <a:spcAft>
                <a:spcPct val="0"/>
              </a:spcAft>
              <a:buFont typeface="Arial" pitchFamily="39" charset="0"/>
              <a:buChar char="—"/>
              <a:defRPr sz="2400">
                <a:solidFill>
                  <a:schemeClr val="tx1"/>
                </a:solidFill>
                <a:latin typeface="Arial" charset="0"/>
                <a:ea typeface="ＭＳ Ｐゴシック" pitchFamily="39" charset="-128"/>
              </a:defRPr>
            </a:lvl2pPr>
            <a:lvl3pPr marL="11430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3pPr>
            <a:lvl4pPr marL="16002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4pPr>
            <a:lvl5pPr marL="2057400" indent="-228600" algn="l" rtl="0" eaLnBrk="0" fontAlgn="base" hangingPunct="0">
              <a:lnSpc>
                <a:spcPct val="95000"/>
              </a:lnSpc>
              <a:spcBef>
                <a:spcPct val="2000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5pPr>
            <a:lvl6pPr marL="25146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6pPr>
            <a:lvl7pPr marL="29718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7pPr>
            <a:lvl8pPr marL="34290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8pPr>
            <a:lvl9pPr marL="38862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9pPr>
          </a:lstStyle>
          <a:p>
            <a:pPr marL="0" indent="0" algn="ctr" eaLnBrk="1" hangingPunct="1">
              <a:spcBef>
                <a:spcPct val="50000"/>
              </a:spcBef>
              <a:buFont typeface="Arial" pitchFamily="39" charset="0"/>
              <a:buNone/>
            </a:pPr>
            <a:r>
              <a:rPr lang="de-DE" altLang="de-DE" sz="2000" kern="0" dirty="0" smtClean="0"/>
              <a:t>Haftung aus Arbeitsvertrag </a:t>
            </a:r>
            <a:endParaRPr lang="de-DE" altLang="de-DE" sz="2000" kern="0" dirty="0"/>
          </a:p>
        </p:txBody>
      </p:sp>
      <p:sp>
        <p:nvSpPr>
          <p:cNvPr id="63" name="Line 8"/>
          <p:cNvSpPr>
            <a:spLocks noChangeShapeType="1"/>
          </p:cNvSpPr>
          <p:nvPr/>
        </p:nvSpPr>
        <p:spPr bwMode="auto">
          <a:xfrm>
            <a:off x="7004212" y="5950627"/>
            <a:ext cx="234787" cy="76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64" name="Line 8"/>
          <p:cNvSpPr>
            <a:spLocks noChangeShapeType="1"/>
          </p:cNvSpPr>
          <p:nvPr/>
        </p:nvSpPr>
        <p:spPr bwMode="auto">
          <a:xfrm flipH="1" flipV="1">
            <a:off x="606950" y="5607126"/>
            <a:ext cx="0" cy="28270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65" name="Text Box 4"/>
          <p:cNvSpPr txBox="1">
            <a:spLocks noChangeArrowheads="1"/>
          </p:cNvSpPr>
          <p:nvPr/>
        </p:nvSpPr>
        <p:spPr bwMode="auto">
          <a:xfrm>
            <a:off x="1528307" y="5366610"/>
            <a:ext cx="1192364" cy="615553"/>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419100" indent="-419100" algn="l" rtl="0" eaLnBrk="0" fontAlgn="base" hangingPunct="0">
              <a:lnSpc>
                <a:spcPct val="95000"/>
              </a:lnSpc>
              <a:spcBef>
                <a:spcPct val="20000"/>
              </a:spcBef>
              <a:spcAft>
                <a:spcPct val="0"/>
              </a:spcAft>
              <a:buClr>
                <a:schemeClr val="hlink"/>
              </a:buClr>
              <a:buSzPct val="85000"/>
              <a:buFont typeface="Arial" pitchFamily="39" charset="0"/>
              <a:buChar char="&gt;"/>
              <a:defRPr sz="2400">
                <a:solidFill>
                  <a:schemeClr val="tx1"/>
                </a:solidFill>
                <a:latin typeface="Arial" charset="0"/>
                <a:ea typeface="+mn-ea"/>
                <a:cs typeface="+mn-cs"/>
              </a:defRPr>
            </a:lvl1pPr>
            <a:lvl2pPr marL="742950" indent="-285750" algn="l" rtl="0" eaLnBrk="0" fontAlgn="base" hangingPunct="0">
              <a:lnSpc>
                <a:spcPct val="95000"/>
              </a:lnSpc>
              <a:spcBef>
                <a:spcPct val="20000"/>
              </a:spcBef>
              <a:spcAft>
                <a:spcPct val="0"/>
              </a:spcAft>
              <a:buFont typeface="Arial" pitchFamily="39" charset="0"/>
              <a:buChar char="—"/>
              <a:defRPr sz="2400">
                <a:solidFill>
                  <a:schemeClr val="tx1"/>
                </a:solidFill>
                <a:latin typeface="Arial" charset="0"/>
                <a:ea typeface="ＭＳ Ｐゴシック" pitchFamily="39" charset="-128"/>
              </a:defRPr>
            </a:lvl2pPr>
            <a:lvl3pPr marL="11430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3pPr>
            <a:lvl4pPr marL="16002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4pPr>
            <a:lvl5pPr marL="2057400" indent="-228600" algn="l" rtl="0" eaLnBrk="0" fontAlgn="base" hangingPunct="0">
              <a:lnSpc>
                <a:spcPct val="95000"/>
              </a:lnSpc>
              <a:spcBef>
                <a:spcPct val="2000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5pPr>
            <a:lvl6pPr marL="25146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6pPr>
            <a:lvl7pPr marL="29718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7pPr>
            <a:lvl8pPr marL="34290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8pPr>
            <a:lvl9pPr marL="38862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9pPr>
          </a:lstStyle>
          <a:p>
            <a:pPr marL="0" indent="0" algn="ctr" eaLnBrk="1" hangingPunct="1">
              <a:lnSpc>
                <a:spcPct val="100000"/>
              </a:lnSpc>
              <a:spcBef>
                <a:spcPct val="50000"/>
              </a:spcBef>
              <a:buFont typeface="Arial" pitchFamily="39" charset="0"/>
              <a:buNone/>
            </a:pPr>
            <a:r>
              <a:rPr lang="de-DE" altLang="de-DE" sz="2000" kern="0" dirty="0" smtClean="0"/>
              <a:t>Delikts</a:t>
            </a:r>
            <a:br>
              <a:rPr lang="de-DE" altLang="de-DE" sz="2000" kern="0" dirty="0" smtClean="0"/>
            </a:br>
            <a:r>
              <a:rPr lang="de-DE" altLang="de-DE" sz="2000" kern="0" dirty="0" smtClean="0"/>
              <a:t>-haftung* </a:t>
            </a:r>
            <a:endParaRPr lang="de-DE" altLang="de-DE" sz="2000" kern="0" dirty="0"/>
          </a:p>
        </p:txBody>
      </p:sp>
      <p:sp>
        <p:nvSpPr>
          <p:cNvPr id="66" name="Line 15"/>
          <p:cNvSpPr>
            <a:spLocks noChangeShapeType="1"/>
          </p:cNvSpPr>
          <p:nvPr/>
        </p:nvSpPr>
        <p:spPr bwMode="auto">
          <a:xfrm flipV="1">
            <a:off x="2720671" y="5889831"/>
            <a:ext cx="2511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67" name="Line 15"/>
          <p:cNvSpPr>
            <a:spLocks noChangeShapeType="1"/>
          </p:cNvSpPr>
          <p:nvPr/>
        </p:nvSpPr>
        <p:spPr bwMode="auto">
          <a:xfrm flipV="1">
            <a:off x="609600" y="5889831"/>
            <a:ext cx="91870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68" name="Line 15"/>
          <p:cNvSpPr>
            <a:spLocks noChangeShapeType="1"/>
          </p:cNvSpPr>
          <p:nvPr/>
        </p:nvSpPr>
        <p:spPr bwMode="auto">
          <a:xfrm flipV="1">
            <a:off x="3446895" y="5203684"/>
            <a:ext cx="1" cy="23535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69" name="Line 15"/>
          <p:cNvSpPr>
            <a:spLocks noChangeShapeType="1"/>
          </p:cNvSpPr>
          <p:nvPr/>
        </p:nvSpPr>
        <p:spPr bwMode="auto">
          <a:xfrm>
            <a:off x="2720671" y="5439037"/>
            <a:ext cx="7262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70" name="Line 8"/>
          <p:cNvSpPr>
            <a:spLocks noChangeShapeType="1"/>
          </p:cNvSpPr>
          <p:nvPr/>
        </p:nvSpPr>
        <p:spPr bwMode="auto">
          <a:xfrm flipH="1" flipV="1">
            <a:off x="1321129" y="5442165"/>
            <a:ext cx="20717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71" name="Text Box 6"/>
          <p:cNvSpPr txBox="1">
            <a:spLocks noChangeArrowheads="1"/>
          </p:cNvSpPr>
          <p:nvPr/>
        </p:nvSpPr>
        <p:spPr bwMode="auto">
          <a:xfrm>
            <a:off x="7707903" y="4899241"/>
            <a:ext cx="1288004" cy="707886"/>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de-CH" altLang="de-DE" sz="2000" dirty="0" smtClean="0"/>
              <a:t>Vertrags-partner</a:t>
            </a:r>
            <a:endParaRPr lang="de-DE" altLang="de-DE" sz="2000" dirty="0"/>
          </a:p>
        </p:txBody>
      </p:sp>
      <p:sp>
        <p:nvSpPr>
          <p:cNvPr id="72" name="Line 8"/>
          <p:cNvSpPr>
            <a:spLocks noChangeShapeType="1"/>
          </p:cNvSpPr>
          <p:nvPr/>
        </p:nvSpPr>
        <p:spPr bwMode="auto">
          <a:xfrm>
            <a:off x="7379703" y="5314842"/>
            <a:ext cx="328200" cy="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73" name="Text Box 4"/>
          <p:cNvSpPr txBox="1">
            <a:spLocks noChangeArrowheads="1"/>
          </p:cNvSpPr>
          <p:nvPr/>
        </p:nvSpPr>
        <p:spPr bwMode="auto">
          <a:xfrm>
            <a:off x="5572459" y="5168652"/>
            <a:ext cx="1818941" cy="292388"/>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419100" indent="-419100" algn="l" rtl="0" eaLnBrk="0" fontAlgn="base" hangingPunct="0">
              <a:lnSpc>
                <a:spcPct val="95000"/>
              </a:lnSpc>
              <a:spcBef>
                <a:spcPct val="20000"/>
              </a:spcBef>
              <a:spcAft>
                <a:spcPct val="0"/>
              </a:spcAft>
              <a:buClr>
                <a:schemeClr val="hlink"/>
              </a:buClr>
              <a:buSzPct val="85000"/>
              <a:buFont typeface="Arial" pitchFamily="39" charset="0"/>
              <a:buChar char="&gt;"/>
              <a:defRPr sz="2400">
                <a:solidFill>
                  <a:schemeClr val="tx1"/>
                </a:solidFill>
                <a:latin typeface="Arial" charset="0"/>
                <a:ea typeface="+mn-ea"/>
                <a:cs typeface="+mn-cs"/>
              </a:defRPr>
            </a:lvl1pPr>
            <a:lvl2pPr marL="742950" indent="-285750" algn="l" rtl="0" eaLnBrk="0" fontAlgn="base" hangingPunct="0">
              <a:lnSpc>
                <a:spcPct val="95000"/>
              </a:lnSpc>
              <a:spcBef>
                <a:spcPct val="20000"/>
              </a:spcBef>
              <a:spcAft>
                <a:spcPct val="0"/>
              </a:spcAft>
              <a:buFont typeface="Arial" pitchFamily="39" charset="0"/>
              <a:buChar char="—"/>
              <a:defRPr sz="2400">
                <a:solidFill>
                  <a:schemeClr val="tx1"/>
                </a:solidFill>
                <a:latin typeface="Arial" charset="0"/>
                <a:ea typeface="ＭＳ Ｐゴシック" pitchFamily="39" charset="-128"/>
              </a:defRPr>
            </a:lvl2pPr>
            <a:lvl3pPr marL="11430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3pPr>
            <a:lvl4pPr marL="16002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4pPr>
            <a:lvl5pPr marL="2057400" indent="-228600" algn="l" rtl="0" eaLnBrk="0" fontAlgn="base" hangingPunct="0">
              <a:lnSpc>
                <a:spcPct val="95000"/>
              </a:lnSpc>
              <a:spcBef>
                <a:spcPct val="2000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5pPr>
            <a:lvl6pPr marL="25146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6pPr>
            <a:lvl7pPr marL="29718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7pPr>
            <a:lvl8pPr marL="34290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8pPr>
            <a:lvl9pPr marL="38862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9pPr>
          </a:lstStyle>
          <a:p>
            <a:pPr marL="0" indent="0" algn="ctr" eaLnBrk="1" hangingPunct="1">
              <a:spcBef>
                <a:spcPct val="50000"/>
              </a:spcBef>
              <a:buFont typeface="Arial" pitchFamily="39" charset="0"/>
              <a:buNone/>
            </a:pPr>
            <a:r>
              <a:rPr lang="de-DE" altLang="de-DE" sz="2000" kern="0" dirty="0" smtClean="0"/>
              <a:t>Vertragshaftung</a:t>
            </a:r>
            <a:endParaRPr lang="de-DE" altLang="de-DE" sz="2000" kern="0" dirty="0"/>
          </a:p>
        </p:txBody>
      </p:sp>
      <p:sp>
        <p:nvSpPr>
          <p:cNvPr id="74" name="Line 15"/>
          <p:cNvSpPr>
            <a:spLocks noChangeShapeType="1"/>
          </p:cNvSpPr>
          <p:nvPr/>
        </p:nvSpPr>
        <p:spPr bwMode="auto">
          <a:xfrm flipV="1">
            <a:off x="4876801" y="5203687"/>
            <a:ext cx="0" cy="1176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75" name="Line 15"/>
          <p:cNvSpPr>
            <a:spLocks noChangeShapeType="1"/>
          </p:cNvSpPr>
          <p:nvPr/>
        </p:nvSpPr>
        <p:spPr bwMode="auto">
          <a:xfrm>
            <a:off x="4876801" y="5321363"/>
            <a:ext cx="69565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76" name="Text Box 6"/>
          <p:cNvSpPr txBox="1">
            <a:spLocks noChangeArrowheads="1"/>
          </p:cNvSpPr>
          <p:nvPr/>
        </p:nvSpPr>
        <p:spPr bwMode="auto">
          <a:xfrm>
            <a:off x="7250704" y="2810951"/>
            <a:ext cx="1745203" cy="40011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de-CH" altLang="de-DE" sz="2000" dirty="0" smtClean="0"/>
              <a:t>Arbeitnehmer</a:t>
            </a:r>
            <a:endParaRPr lang="de-DE" altLang="de-DE" sz="2000" dirty="0"/>
          </a:p>
        </p:txBody>
      </p:sp>
      <p:sp>
        <p:nvSpPr>
          <p:cNvPr id="77" name="Line 8"/>
          <p:cNvSpPr>
            <a:spLocks noChangeShapeType="1"/>
          </p:cNvSpPr>
          <p:nvPr/>
        </p:nvSpPr>
        <p:spPr bwMode="auto">
          <a:xfrm>
            <a:off x="8339317" y="2407450"/>
            <a:ext cx="0" cy="39309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78" name="Line 8"/>
          <p:cNvSpPr>
            <a:spLocks noChangeShapeType="1"/>
          </p:cNvSpPr>
          <p:nvPr/>
        </p:nvSpPr>
        <p:spPr bwMode="auto">
          <a:xfrm flipV="1">
            <a:off x="8339317" y="3211061"/>
            <a:ext cx="0" cy="382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79" name="Text Box 4"/>
          <p:cNvSpPr txBox="1">
            <a:spLocks noChangeArrowheads="1"/>
          </p:cNvSpPr>
          <p:nvPr/>
        </p:nvSpPr>
        <p:spPr bwMode="auto">
          <a:xfrm>
            <a:off x="5521301" y="3301423"/>
            <a:ext cx="1302413" cy="292388"/>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419100" indent="-419100" algn="l" rtl="0" eaLnBrk="0" fontAlgn="base" hangingPunct="0">
              <a:lnSpc>
                <a:spcPct val="95000"/>
              </a:lnSpc>
              <a:spcBef>
                <a:spcPct val="20000"/>
              </a:spcBef>
              <a:spcAft>
                <a:spcPct val="0"/>
              </a:spcAft>
              <a:buClr>
                <a:schemeClr val="hlink"/>
              </a:buClr>
              <a:buSzPct val="85000"/>
              <a:buFont typeface="Arial" pitchFamily="39" charset="0"/>
              <a:buChar char="&gt;"/>
              <a:defRPr sz="2400">
                <a:solidFill>
                  <a:schemeClr val="tx1"/>
                </a:solidFill>
                <a:latin typeface="Arial" charset="0"/>
                <a:ea typeface="+mn-ea"/>
                <a:cs typeface="+mn-cs"/>
              </a:defRPr>
            </a:lvl1pPr>
            <a:lvl2pPr marL="742950" indent="-285750" algn="l" rtl="0" eaLnBrk="0" fontAlgn="base" hangingPunct="0">
              <a:lnSpc>
                <a:spcPct val="95000"/>
              </a:lnSpc>
              <a:spcBef>
                <a:spcPct val="20000"/>
              </a:spcBef>
              <a:spcAft>
                <a:spcPct val="0"/>
              </a:spcAft>
              <a:buFont typeface="Arial" pitchFamily="39" charset="0"/>
              <a:buChar char="—"/>
              <a:defRPr sz="2400">
                <a:solidFill>
                  <a:schemeClr val="tx1"/>
                </a:solidFill>
                <a:latin typeface="Arial" charset="0"/>
                <a:ea typeface="ＭＳ Ｐゴシック" pitchFamily="39" charset="-128"/>
              </a:defRPr>
            </a:lvl2pPr>
            <a:lvl3pPr marL="11430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3pPr>
            <a:lvl4pPr marL="16002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4pPr>
            <a:lvl5pPr marL="2057400" indent="-228600" algn="l" rtl="0" eaLnBrk="0" fontAlgn="base" hangingPunct="0">
              <a:lnSpc>
                <a:spcPct val="95000"/>
              </a:lnSpc>
              <a:spcBef>
                <a:spcPct val="2000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5pPr>
            <a:lvl6pPr marL="25146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6pPr>
            <a:lvl7pPr marL="29718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7pPr>
            <a:lvl8pPr marL="34290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8pPr>
            <a:lvl9pPr marL="38862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9pPr>
          </a:lstStyle>
          <a:p>
            <a:pPr marL="0" indent="0" algn="ctr" eaLnBrk="1" hangingPunct="1">
              <a:spcBef>
                <a:spcPct val="50000"/>
              </a:spcBef>
              <a:buFont typeface="Arial" pitchFamily="39" charset="0"/>
              <a:buNone/>
            </a:pPr>
            <a:r>
              <a:rPr lang="de-DE" altLang="de-DE" sz="2000" kern="0" dirty="0" smtClean="0"/>
              <a:t>Garantien</a:t>
            </a:r>
            <a:endParaRPr lang="de-DE" altLang="de-DE" sz="2000" kern="0" dirty="0"/>
          </a:p>
        </p:txBody>
      </p:sp>
      <p:sp>
        <p:nvSpPr>
          <p:cNvPr id="80" name="Line 15"/>
          <p:cNvSpPr>
            <a:spLocks noChangeShapeType="1"/>
          </p:cNvSpPr>
          <p:nvPr/>
        </p:nvSpPr>
        <p:spPr bwMode="auto">
          <a:xfrm flipV="1">
            <a:off x="5382929" y="3124200"/>
            <a:ext cx="5803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81" name="Line 15"/>
          <p:cNvSpPr>
            <a:spLocks noChangeShapeType="1"/>
          </p:cNvSpPr>
          <p:nvPr/>
        </p:nvSpPr>
        <p:spPr bwMode="auto">
          <a:xfrm flipV="1">
            <a:off x="5394625" y="2057400"/>
            <a:ext cx="16157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82" name="Line 15"/>
          <p:cNvSpPr>
            <a:spLocks noChangeShapeType="1"/>
          </p:cNvSpPr>
          <p:nvPr/>
        </p:nvSpPr>
        <p:spPr bwMode="auto">
          <a:xfrm flipH="1" flipV="1">
            <a:off x="6556524" y="4115348"/>
            <a:ext cx="0" cy="2325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83" name="Line 15"/>
          <p:cNvSpPr>
            <a:spLocks noChangeShapeType="1"/>
          </p:cNvSpPr>
          <p:nvPr/>
        </p:nvSpPr>
        <p:spPr bwMode="auto">
          <a:xfrm flipV="1">
            <a:off x="5389930" y="3930263"/>
            <a:ext cx="162046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60" name="Text Box 6"/>
          <p:cNvSpPr txBox="1">
            <a:spLocks noChangeArrowheads="1"/>
          </p:cNvSpPr>
          <p:nvPr/>
        </p:nvSpPr>
        <p:spPr bwMode="auto">
          <a:xfrm>
            <a:off x="7239000" y="5751332"/>
            <a:ext cx="1756907" cy="40011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de-CH" altLang="de-DE" sz="2000" dirty="0" smtClean="0"/>
              <a:t>Arbeitnehmer</a:t>
            </a:r>
            <a:endParaRPr lang="de-DE" altLang="de-DE" sz="2000" dirty="0"/>
          </a:p>
        </p:txBody>
      </p:sp>
      <p:sp>
        <p:nvSpPr>
          <p:cNvPr id="84" name="Line 15"/>
          <p:cNvSpPr>
            <a:spLocks noChangeShapeType="1"/>
          </p:cNvSpPr>
          <p:nvPr/>
        </p:nvSpPr>
        <p:spPr bwMode="auto">
          <a:xfrm flipV="1">
            <a:off x="5132786" y="5889070"/>
            <a:ext cx="209554" cy="7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396057CB-E4ED-467A-A712-A00C39E03012}" type="slidenum">
              <a:rPr lang="de-CH"/>
              <a:pPr/>
              <a:t>3</a:t>
            </a:fld>
            <a:endParaRPr lang="de-CH" sz="1400"/>
          </a:p>
        </p:txBody>
      </p:sp>
      <p:sp>
        <p:nvSpPr>
          <p:cNvPr id="40962" name="Rectangle 2"/>
          <p:cNvSpPr>
            <a:spLocks noGrp="1" noChangeArrowheads="1"/>
          </p:cNvSpPr>
          <p:nvPr>
            <p:ph type="title"/>
          </p:nvPr>
        </p:nvSpPr>
        <p:spPr/>
        <p:txBody>
          <a:bodyPr/>
          <a:lstStyle/>
          <a:p>
            <a:r>
              <a:rPr lang="de-DE" dirty="0" smtClean="0"/>
              <a:t>Haftungsgrundlagen</a:t>
            </a:r>
            <a:br>
              <a:rPr lang="de-DE" dirty="0" smtClean="0"/>
            </a:br>
            <a:r>
              <a:rPr lang="de-DE" sz="2200" b="0" dirty="0" smtClean="0"/>
              <a:t>des schweizerischen Rechts</a:t>
            </a:r>
            <a:endParaRPr lang="de-DE" sz="2200" b="0" dirty="0"/>
          </a:p>
        </p:txBody>
      </p:sp>
      <p:sp>
        <p:nvSpPr>
          <p:cNvPr id="40965" name="Rectangle 5"/>
          <p:cNvSpPr>
            <a:spLocks noGrp="1" noChangeArrowheads="1"/>
          </p:cNvSpPr>
          <p:nvPr>
            <p:ph type="body" idx="1"/>
          </p:nvPr>
        </p:nvSpPr>
        <p:spPr/>
        <p:txBody>
          <a:bodyPr/>
          <a:lstStyle/>
          <a:p>
            <a:endParaRPr lang="de-DE" dirty="0" smtClean="0"/>
          </a:p>
          <a:p>
            <a:r>
              <a:rPr lang="de-DE" dirty="0" smtClean="0"/>
              <a:t>Vertragshaftung</a:t>
            </a:r>
            <a:r>
              <a:rPr lang="de-DE" sz="2000" dirty="0" smtClean="0"/>
              <a:t/>
            </a:r>
            <a:br>
              <a:rPr lang="de-DE" sz="2000" dirty="0" smtClean="0"/>
            </a:br>
            <a:r>
              <a:rPr lang="de-DE" sz="1800" dirty="0" smtClean="0"/>
              <a:t>(v.a. Kaufvertrag, Schenkung, Werkvertrag, Miete und Arbeitsvertrag) </a:t>
            </a:r>
            <a:endParaRPr lang="de-DE" sz="1800" dirty="0"/>
          </a:p>
          <a:p>
            <a:pPr marL="457200" lvl="1" indent="0">
              <a:buNone/>
            </a:pPr>
            <a:endParaRPr lang="de-DE" sz="1800" dirty="0" smtClean="0"/>
          </a:p>
          <a:p>
            <a:pPr marL="457200" lvl="1" indent="0">
              <a:buNone/>
            </a:pPr>
            <a:endParaRPr lang="de-DE" sz="1800" dirty="0"/>
          </a:p>
          <a:p>
            <a:r>
              <a:rPr lang="de-DE" dirty="0" smtClean="0"/>
              <a:t>Ausservertragliche Haftung </a:t>
            </a:r>
            <a:br>
              <a:rPr lang="de-DE" dirty="0" smtClean="0"/>
            </a:br>
            <a:r>
              <a:rPr lang="de-DE" sz="1800" dirty="0" smtClean="0"/>
              <a:t>(vgl. z.B. Art. 41 ff. OR, Art. 1 ff</a:t>
            </a:r>
            <a:r>
              <a:rPr lang="de-DE" sz="1800" dirty="0"/>
              <a:t>. </a:t>
            </a:r>
            <a:r>
              <a:rPr lang="de-DE" sz="1800" dirty="0" smtClean="0"/>
              <a:t>PrHG, Art</a:t>
            </a:r>
            <a:r>
              <a:rPr lang="de-DE" sz="1800" dirty="0"/>
              <a:t>. 59a </a:t>
            </a:r>
            <a:r>
              <a:rPr lang="de-DE" sz="1800" dirty="0" smtClean="0"/>
              <a:t>USG) </a:t>
            </a:r>
            <a:endParaRPr lang="de-DE" sz="1800" dirty="0"/>
          </a:p>
          <a:p>
            <a:endParaRPr lang="de-DE" sz="1800" dirty="0" smtClean="0"/>
          </a:p>
          <a:p>
            <a:endParaRPr lang="de-DE" sz="1800" dirty="0"/>
          </a:p>
          <a:p>
            <a:r>
              <a:rPr lang="de-DE" dirty="0" smtClean="0"/>
              <a:t>Staatshaftung</a:t>
            </a:r>
            <a:r>
              <a:rPr lang="de-DE" sz="2000" dirty="0" smtClean="0"/>
              <a:t/>
            </a:r>
            <a:br>
              <a:rPr lang="de-DE" sz="2000" dirty="0" smtClean="0"/>
            </a:br>
            <a:r>
              <a:rPr lang="de-DE" sz="1800" dirty="0" smtClean="0"/>
              <a:t>(wird teilweise durch das Privatrecht geregelt: z.B. Art. 58 OR oder Art. 59 Abs. 6 USG)</a:t>
            </a:r>
            <a:endParaRPr lang="de-DE" sz="1800" dirty="0"/>
          </a:p>
        </p:txBody>
      </p:sp>
    </p:spTree>
    <p:extLst>
      <p:ext uri="{BB962C8B-B14F-4D97-AF65-F5344CB8AC3E}">
        <p14:creationId xmlns:p14="http://schemas.microsoft.com/office/powerpoint/2010/main" val="27184532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396057CB-E4ED-467A-A712-A00C39E03012}" type="slidenum">
              <a:rPr lang="de-CH"/>
              <a:pPr/>
              <a:t>4</a:t>
            </a:fld>
            <a:endParaRPr lang="de-CH" sz="1400"/>
          </a:p>
        </p:txBody>
      </p:sp>
      <p:sp>
        <p:nvSpPr>
          <p:cNvPr id="40962" name="Rectangle 2"/>
          <p:cNvSpPr>
            <a:spLocks noGrp="1" noChangeArrowheads="1"/>
          </p:cNvSpPr>
          <p:nvPr>
            <p:ph type="title"/>
          </p:nvPr>
        </p:nvSpPr>
        <p:spPr/>
        <p:txBody>
          <a:bodyPr/>
          <a:lstStyle/>
          <a:p>
            <a:r>
              <a:rPr lang="de-DE" dirty="0" smtClean="0"/>
              <a:t>Probleme (zum Ersten)</a:t>
            </a:r>
            <a:endParaRPr lang="de-DE" dirty="0"/>
          </a:p>
        </p:txBody>
      </p:sp>
      <p:sp>
        <p:nvSpPr>
          <p:cNvPr id="40965" name="Rectangle 5"/>
          <p:cNvSpPr>
            <a:spLocks noGrp="1" noChangeArrowheads="1"/>
          </p:cNvSpPr>
          <p:nvPr>
            <p:ph type="body" idx="1"/>
          </p:nvPr>
        </p:nvSpPr>
        <p:spPr>
          <a:xfrm>
            <a:off x="457200" y="1600200"/>
            <a:ext cx="8061325" cy="4498975"/>
          </a:xfrm>
        </p:spPr>
        <p:txBody>
          <a:bodyPr/>
          <a:lstStyle/>
          <a:p>
            <a:pPr marL="0" indent="0">
              <a:buNone/>
            </a:pPr>
            <a:r>
              <a:rPr lang="de-DE" sz="2000" b="1" u="sng" dirty="0" smtClean="0"/>
              <a:t>Kausalitätsnachweis</a:t>
            </a:r>
          </a:p>
          <a:p>
            <a:pPr marL="0" indent="0">
              <a:buNone/>
            </a:pPr>
            <a:endParaRPr lang="de-DE" sz="2000" dirty="0"/>
          </a:p>
          <a:p>
            <a:pPr marL="0" indent="0">
              <a:buNone/>
            </a:pPr>
            <a:endParaRPr lang="de-DE" sz="2000" dirty="0"/>
          </a:p>
        </p:txBody>
      </p:sp>
      <p:sp>
        <p:nvSpPr>
          <p:cNvPr id="5" name="Text Box 4"/>
          <p:cNvSpPr txBox="1">
            <a:spLocks noChangeArrowheads="1"/>
          </p:cNvSpPr>
          <p:nvPr/>
        </p:nvSpPr>
        <p:spPr bwMode="auto">
          <a:xfrm>
            <a:off x="457200" y="2760076"/>
            <a:ext cx="1192364" cy="338554"/>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419100" indent="-419100" algn="l" rtl="0" eaLnBrk="0" fontAlgn="base" hangingPunct="0">
              <a:lnSpc>
                <a:spcPct val="95000"/>
              </a:lnSpc>
              <a:spcBef>
                <a:spcPct val="20000"/>
              </a:spcBef>
              <a:spcAft>
                <a:spcPct val="0"/>
              </a:spcAft>
              <a:buClr>
                <a:schemeClr val="hlink"/>
              </a:buClr>
              <a:buSzPct val="85000"/>
              <a:buFont typeface="Arial" pitchFamily="39" charset="0"/>
              <a:buChar char="&gt;"/>
              <a:defRPr sz="2400">
                <a:solidFill>
                  <a:schemeClr val="tx1"/>
                </a:solidFill>
                <a:latin typeface="Arial" charset="0"/>
                <a:ea typeface="+mn-ea"/>
                <a:cs typeface="+mn-cs"/>
              </a:defRPr>
            </a:lvl1pPr>
            <a:lvl2pPr marL="742950" indent="-285750" algn="l" rtl="0" eaLnBrk="0" fontAlgn="base" hangingPunct="0">
              <a:lnSpc>
                <a:spcPct val="95000"/>
              </a:lnSpc>
              <a:spcBef>
                <a:spcPct val="20000"/>
              </a:spcBef>
              <a:spcAft>
                <a:spcPct val="0"/>
              </a:spcAft>
              <a:buFont typeface="Arial" pitchFamily="39" charset="0"/>
              <a:buChar char="—"/>
              <a:defRPr sz="2400">
                <a:solidFill>
                  <a:schemeClr val="tx1"/>
                </a:solidFill>
                <a:latin typeface="Arial" charset="0"/>
                <a:ea typeface="ＭＳ Ｐゴシック" pitchFamily="39" charset="-128"/>
              </a:defRPr>
            </a:lvl2pPr>
            <a:lvl3pPr marL="11430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3pPr>
            <a:lvl4pPr marL="16002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4pPr>
            <a:lvl5pPr marL="2057400" indent="-228600" algn="l" rtl="0" eaLnBrk="0" fontAlgn="base" hangingPunct="0">
              <a:lnSpc>
                <a:spcPct val="95000"/>
              </a:lnSpc>
              <a:spcBef>
                <a:spcPct val="2000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5pPr>
            <a:lvl6pPr marL="25146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6pPr>
            <a:lvl7pPr marL="29718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7pPr>
            <a:lvl8pPr marL="34290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8pPr>
            <a:lvl9pPr marL="38862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9pPr>
          </a:lstStyle>
          <a:p>
            <a:pPr marL="0" indent="0" algn="ctr" eaLnBrk="1" hangingPunct="1">
              <a:lnSpc>
                <a:spcPct val="100000"/>
              </a:lnSpc>
              <a:spcBef>
                <a:spcPct val="50000"/>
              </a:spcBef>
              <a:buNone/>
            </a:pPr>
            <a:r>
              <a:rPr lang="de-DE" altLang="de-DE" sz="2200" kern="0" dirty="0" smtClean="0"/>
              <a:t>Ursache</a:t>
            </a:r>
            <a:endParaRPr lang="de-DE" altLang="de-DE" sz="2200" kern="0" dirty="0"/>
          </a:p>
        </p:txBody>
      </p:sp>
      <p:sp>
        <p:nvSpPr>
          <p:cNvPr id="7" name="Text Box 4"/>
          <p:cNvSpPr txBox="1">
            <a:spLocks noChangeArrowheads="1"/>
          </p:cNvSpPr>
          <p:nvPr/>
        </p:nvSpPr>
        <p:spPr bwMode="auto">
          <a:xfrm>
            <a:off x="5638800" y="2621577"/>
            <a:ext cx="1447800" cy="615553"/>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419100" indent="-419100" algn="l" rtl="0" eaLnBrk="0" fontAlgn="base" hangingPunct="0">
              <a:lnSpc>
                <a:spcPct val="95000"/>
              </a:lnSpc>
              <a:spcBef>
                <a:spcPct val="20000"/>
              </a:spcBef>
              <a:spcAft>
                <a:spcPct val="0"/>
              </a:spcAft>
              <a:buClr>
                <a:schemeClr val="hlink"/>
              </a:buClr>
              <a:buSzPct val="85000"/>
              <a:buFont typeface="Arial" pitchFamily="39" charset="0"/>
              <a:buChar char="&gt;"/>
              <a:defRPr sz="2400">
                <a:solidFill>
                  <a:schemeClr val="tx1"/>
                </a:solidFill>
                <a:latin typeface="Arial" charset="0"/>
                <a:ea typeface="+mn-ea"/>
                <a:cs typeface="+mn-cs"/>
              </a:defRPr>
            </a:lvl1pPr>
            <a:lvl2pPr marL="742950" indent="-285750" algn="l" rtl="0" eaLnBrk="0" fontAlgn="base" hangingPunct="0">
              <a:lnSpc>
                <a:spcPct val="95000"/>
              </a:lnSpc>
              <a:spcBef>
                <a:spcPct val="20000"/>
              </a:spcBef>
              <a:spcAft>
                <a:spcPct val="0"/>
              </a:spcAft>
              <a:buFont typeface="Arial" pitchFamily="39" charset="0"/>
              <a:buChar char="—"/>
              <a:defRPr sz="2400">
                <a:solidFill>
                  <a:schemeClr val="tx1"/>
                </a:solidFill>
                <a:latin typeface="Arial" charset="0"/>
                <a:ea typeface="ＭＳ Ｐゴシック" pitchFamily="39" charset="-128"/>
              </a:defRPr>
            </a:lvl2pPr>
            <a:lvl3pPr marL="11430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3pPr>
            <a:lvl4pPr marL="16002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4pPr>
            <a:lvl5pPr marL="2057400" indent="-228600" algn="l" rtl="0" eaLnBrk="0" fontAlgn="base" hangingPunct="0">
              <a:lnSpc>
                <a:spcPct val="95000"/>
              </a:lnSpc>
              <a:spcBef>
                <a:spcPct val="2000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5pPr>
            <a:lvl6pPr marL="25146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6pPr>
            <a:lvl7pPr marL="29718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7pPr>
            <a:lvl8pPr marL="34290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8pPr>
            <a:lvl9pPr marL="38862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9pPr>
          </a:lstStyle>
          <a:p>
            <a:pPr marL="0" indent="0" algn="ctr" eaLnBrk="1" hangingPunct="1">
              <a:lnSpc>
                <a:spcPct val="100000"/>
              </a:lnSpc>
              <a:spcBef>
                <a:spcPct val="50000"/>
              </a:spcBef>
              <a:buNone/>
            </a:pPr>
            <a:r>
              <a:rPr lang="de-DE" altLang="de-DE" sz="2000" kern="0" dirty="0" smtClean="0"/>
              <a:t>Erfolg (Schaden)</a:t>
            </a:r>
            <a:endParaRPr lang="de-DE" altLang="de-DE" sz="2000" kern="0" dirty="0"/>
          </a:p>
        </p:txBody>
      </p:sp>
      <p:sp>
        <p:nvSpPr>
          <p:cNvPr id="8" name="Line 8"/>
          <p:cNvSpPr>
            <a:spLocks noChangeShapeType="1"/>
          </p:cNvSpPr>
          <p:nvPr/>
        </p:nvSpPr>
        <p:spPr bwMode="auto">
          <a:xfrm flipV="1">
            <a:off x="1649564" y="2929354"/>
            <a:ext cx="398923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9" name="Rectangle 5"/>
          <p:cNvSpPr txBox="1">
            <a:spLocks noChangeArrowheads="1"/>
          </p:cNvSpPr>
          <p:nvPr/>
        </p:nvSpPr>
        <p:spPr bwMode="auto">
          <a:xfrm>
            <a:off x="381000" y="2982743"/>
            <a:ext cx="7315200" cy="2317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419100" indent="-419100" algn="l" rtl="0" eaLnBrk="1" fontAlgn="base" hangingPunct="1">
              <a:lnSpc>
                <a:spcPct val="95000"/>
              </a:lnSpc>
              <a:spcBef>
                <a:spcPct val="20000"/>
              </a:spcBef>
              <a:spcAft>
                <a:spcPct val="0"/>
              </a:spcAft>
              <a:buClr>
                <a:schemeClr val="hlink"/>
              </a:buClr>
              <a:buSzPct val="85000"/>
              <a:buFont typeface="Arial" pitchFamily="39" charset="0"/>
              <a:buChar char="&gt;"/>
              <a:defRPr sz="2200">
                <a:solidFill>
                  <a:srgbClr val="333333"/>
                </a:solidFill>
                <a:latin typeface="+mn-lt"/>
                <a:ea typeface="+mn-ea"/>
                <a:cs typeface="+mn-cs"/>
              </a:defRPr>
            </a:lvl1pPr>
            <a:lvl2pPr marL="838200" indent="-381000" algn="l" rtl="0" eaLnBrk="1" fontAlgn="base" hangingPunct="1">
              <a:lnSpc>
                <a:spcPct val="95000"/>
              </a:lnSpc>
              <a:spcBef>
                <a:spcPct val="20000"/>
              </a:spcBef>
              <a:spcAft>
                <a:spcPct val="0"/>
              </a:spcAft>
              <a:buFont typeface="Arial" pitchFamily="39" charset="0"/>
              <a:buChar char="—"/>
              <a:defRPr sz="2000">
                <a:solidFill>
                  <a:srgbClr val="333333"/>
                </a:solidFill>
                <a:latin typeface="+mn-lt"/>
                <a:ea typeface="ＭＳ Ｐゴシック" pitchFamily="39" charset="-128"/>
              </a:defRPr>
            </a:lvl2pPr>
            <a:lvl3pPr marL="1295400" indent="-381000" algn="l" rtl="0" eaLnBrk="1" fontAlgn="base" hangingPunct="1">
              <a:lnSpc>
                <a:spcPct val="95000"/>
              </a:lnSpc>
              <a:spcBef>
                <a:spcPct val="20000"/>
              </a:spcBef>
              <a:spcAft>
                <a:spcPct val="0"/>
              </a:spcAft>
              <a:buSzPct val="85000"/>
              <a:buFont typeface="Arial" pitchFamily="39" charset="0"/>
              <a:buChar char="–"/>
              <a:defRPr>
                <a:solidFill>
                  <a:srgbClr val="333333"/>
                </a:solidFill>
                <a:latin typeface="+mn-lt"/>
                <a:ea typeface="ＭＳ Ｐゴシック" pitchFamily="39" charset="-128"/>
              </a:defRPr>
            </a:lvl3pPr>
            <a:lvl4pPr marL="1714500" indent="-381000" algn="l" rtl="0" eaLnBrk="1" fontAlgn="base" hangingPunct="1">
              <a:lnSpc>
                <a:spcPct val="95000"/>
              </a:lnSpc>
              <a:spcBef>
                <a:spcPct val="20000"/>
              </a:spcBef>
              <a:spcAft>
                <a:spcPct val="0"/>
              </a:spcAft>
              <a:buSzPct val="85000"/>
              <a:buFont typeface="Arial" pitchFamily="39" charset="0"/>
              <a:buChar char="–"/>
              <a:defRPr>
                <a:solidFill>
                  <a:srgbClr val="333333"/>
                </a:solidFill>
                <a:latin typeface="+mn-lt"/>
                <a:ea typeface="ＭＳ Ｐゴシック" pitchFamily="39" charset="-128"/>
              </a:defRPr>
            </a:lvl4pPr>
            <a:lvl5pPr marL="21336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5pPr>
            <a:lvl6pPr marL="25908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6pPr>
            <a:lvl7pPr marL="30480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7pPr>
            <a:lvl8pPr marL="35052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8pPr>
            <a:lvl9pPr marL="39624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9pPr>
          </a:lstStyle>
          <a:p>
            <a:pPr marL="0" indent="0">
              <a:buNone/>
            </a:pPr>
            <a:r>
              <a:rPr lang="de-DE" sz="1800" kern="0" dirty="0" smtClean="0"/>
              <a:t>		   Kausalzusammenhang</a:t>
            </a:r>
          </a:p>
          <a:p>
            <a:pPr marL="0" indent="0">
              <a:buNone/>
            </a:pPr>
            <a:endParaRPr lang="de-DE" sz="2000" kern="0" dirty="0" smtClean="0"/>
          </a:p>
          <a:p>
            <a:pPr marL="0" indent="0">
              <a:buNone/>
            </a:pPr>
            <a:endParaRPr lang="de-DE" sz="2000" kern="0" dirty="0" smtClean="0"/>
          </a:p>
          <a:p>
            <a:pPr marL="0" indent="0">
              <a:buNone/>
            </a:pPr>
            <a:r>
              <a:rPr lang="de-DE" sz="2000" kern="0" dirty="0" smtClean="0"/>
              <a:t>Der </a:t>
            </a:r>
            <a:r>
              <a:rPr lang="de-DE" sz="2000" i="1" kern="0" dirty="0" smtClean="0"/>
              <a:t>Beweis</a:t>
            </a:r>
            <a:r>
              <a:rPr lang="de-DE" sz="2000" kern="0" dirty="0" smtClean="0"/>
              <a:t> des Kausalzusammenhangs obliegt des geschädig-ten Partei, welche Schadenersatz fordert.</a:t>
            </a:r>
          </a:p>
          <a:p>
            <a:pPr marL="0" indent="0">
              <a:buNone/>
            </a:pPr>
            <a:endParaRPr lang="de-DE" sz="2000" kern="0" dirty="0"/>
          </a:p>
          <a:p>
            <a:pPr marL="0" indent="0">
              <a:buNone/>
            </a:pPr>
            <a:r>
              <a:rPr lang="de-DE" sz="2000" kern="0" dirty="0"/>
              <a:t>Für den natürlichen Kausalzusammenhang gilt nach </a:t>
            </a:r>
            <a:r>
              <a:rPr lang="de-DE" sz="2000" kern="0" dirty="0" smtClean="0"/>
              <a:t>der Recht-sprechung </a:t>
            </a:r>
            <a:r>
              <a:rPr lang="de-DE" sz="2000" kern="0" dirty="0"/>
              <a:t>das Beweismass der </a:t>
            </a:r>
            <a:r>
              <a:rPr lang="de-DE" sz="2000" i="1" kern="0" dirty="0"/>
              <a:t>überwiegenden </a:t>
            </a:r>
            <a:r>
              <a:rPr lang="de-DE" sz="2000" i="1" kern="0" dirty="0" smtClean="0"/>
              <a:t>Wahrscheinlich-keit</a:t>
            </a:r>
            <a:r>
              <a:rPr lang="de-DE" sz="2000" kern="0" dirty="0" smtClean="0"/>
              <a:t>.</a:t>
            </a:r>
            <a:endParaRPr lang="de-DE" sz="2000" i="1" kern="0" dirty="0"/>
          </a:p>
        </p:txBody>
      </p:sp>
    </p:spTree>
    <p:extLst>
      <p:ext uri="{BB962C8B-B14F-4D97-AF65-F5344CB8AC3E}">
        <p14:creationId xmlns:p14="http://schemas.microsoft.com/office/powerpoint/2010/main" val="10521321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396057CB-E4ED-467A-A712-A00C39E03012}" type="slidenum">
              <a:rPr lang="de-CH"/>
              <a:pPr/>
              <a:t>5</a:t>
            </a:fld>
            <a:endParaRPr lang="de-CH" sz="1400"/>
          </a:p>
        </p:txBody>
      </p:sp>
      <p:sp>
        <p:nvSpPr>
          <p:cNvPr id="40962" name="Rectangle 2"/>
          <p:cNvSpPr>
            <a:spLocks noGrp="1" noChangeArrowheads="1"/>
          </p:cNvSpPr>
          <p:nvPr>
            <p:ph type="title"/>
          </p:nvPr>
        </p:nvSpPr>
        <p:spPr/>
        <p:txBody>
          <a:bodyPr/>
          <a:lstStyle/>
          <a:p>
            <a:r>
              <a:rPr lang="de-DE" dirty="0" smtClean="0"/>
              <a:t>Probleme (zum Zweiten)</a:t>
            </a:r>
            <a:endParaRPr lang="de-DE" dirty="0"/>
          </a:p>
        </p:txBody>
      </p:sp>
      <p:sp>
        <p:nvSpPr>
          <p:cNvPr id="40965" name="Rectangle 5"/>
          <p:cNvSpPr>
            <a:spLocks noGrp="1" noChangeArrowheads="1"/>
          </p:cNvSpPr>
          <p:nvPr>
            <p:ph type="body" idx="1"/>
          </p:nvPr>
        </p:nvSpPr>
        <p:spPr>
          <a:xfrm>
            <a:off x="457200" y="1600200"/>
            <a:ext cx="8061325" cy="4498975"/>
          </a:xfrm>
        </p:spPr>
        <p:txBody>
          <a:bodyPr/>
          <a:lstStyle/>
          <a:p>
            <a:pPr marL="0" indent="0">
              <a:buNone/>
            </a:pPr>
            <a:r>
              <a:rPr lang="de-DE" sz="2000" b="1" u="sng" dirty="0" smtClean="0"/>
              <a:t>Verjährung und Verwirkung</a:t>
            </a:r>
          </a:p>
          <a:p>
            <a:pPr marL="0" indent="0">
              <a:buNone/>
            </a:pPr>
            <a:endParaRPr lang="de-DE" sz="2000" dirty="0"/>
          </a:p>
          <a:p>
            <a:pPr marL="0" indent="0">
              <a:buNone/>
            </a:pPr>
            <a:endParaRPr lang="de-DE" sz="2000" dirty="0"/>
          </a:p>
        </p:txBody>
      </p:sp>
      <p:sp>
        <p:nvSpPr>
          <p:cNvPr id="5" name="Text Box 4"/>
          <p:cNvSpPr txBox="1">
            <a:spLocks noChangeArrowheads="1"/>
          </p:cNvSpPr>
          <p:nvPr/>
        </p:nvSpPr>
        <p:spPr bwMode="auto">
          <a:xfrm>
            <a:off x="457200" y="2760076"/>
            <a:ext cx="1192364" cy="338554"/>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419100" indent="-419100" algn="l" rtl="0" eaLnBrk="0" fontAlgn="base" hangingPunct="0">
              <a:lnSpc>
                <a:spcPct val="95000"/>
              </a:lnSpc>
              <a:spcBef>
                <a:spcPct val="20000"/>
              </a:spcBef>
              <a:spcAft>
                <a:spcPct val="0"/>
              </a:spcAft>
              <a:buClr>
                <a:schemeClr val="hlink"/>
              </a:buClr>
              <a:buSzPct val="85000"/>
              <a:buFont typeface="Arial" pitchFamily="39" charset="0"/>
              <a:buChar char="&gt;"/>
              <a:defRPr sz="2400">
                <a:solidFill>
                  <a:schemeClr val="tx1"/>
                </a:solidFill>
                <a:latin typeface="Arial" charset="0"/>
                <a:ea typeface="+mn-ea"/>
                <a:cs typeface="+mn-cs"/>
              </a:defRPr>
            </a:lvl1pPr>
            <a:lvl2pPr marL="742950" indent="-285750" algn="l" rtl="0" eaLnBrk="0" fontAlgn="base" hangingPunct="0">
              <a:lnSpc>
                <a:spcPct val="95000"/>
              </a:lnSpc>
              <a:spcBef>
                <a:spcPct val="20000"/>
              </a:spcBef>
              <a:spcAft>
                <a:spcPct val="0"/>
              </a:spcAft>
              <a:buFont typeface="Arial" pitchFamily="39" charset="0"/>
              <a:buChar char="—"/>
              <a:defRPr sz="2400">
                <a:solidFill>
                  <a:schemeClr val="tx1"/>
                </a:solidFill>
                <a:latin typeface="Arial" charset="0"/>
                <a:ea typeface="ＭＳ Ｐゴシック" pitchFamily="39" charset="-128"/>
              </a:defRPr>
            </a:lvl2pPr>
            <a:lvl3pPr marL="11430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3pPr>
            <a:lvl4pPr marL="16002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4pPr>
            <a:lvl5pPr marL="2057400" indent="-228600" algn="l" rtl="0" eaLnBrk="0" fontAlgn="base" hangingPunct="0">
              <a:lnSpc>
                <a:spcPct val="95000"/>
              </a:lnSpc>
              <a:spcBef>
                <a:spcPct val="2000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5pPr>
            <a:lvl6pPr marL="25146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6pPr>
            <a:lvl7pPr marL="29718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7pPr>
            <a:lvl8pPr marL="34290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8pPr>
            <a:lvl9pPr marL="38862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9pPr>
          </a:lstStyle>
          <a:p>
            <a:pPr marL="0" indent="0" algn="ctr" eaLnBrk="1" hangingPunct="1">
              <a:lnSpc>
                <a:spcPct val="100000"/>
              </a:lnSpc>
              <a:spcBef>
                <a:spcPct val="50000"/>
              </a:spcBef>
              <a:buNone/>
            </a:pPr>
            <a:r>
              <a:rPr lang="de-DE" altLang="de-DE" sz="2200" kern="0" dirty="0" smtClean="0"/>
              <a:t>Ursache</a:t>
            </a:r>
            <a:endParaRPr lang="de-DE" altLang="de-DE" sz="2200" kern="0" dirty="0"/>
          </a:p>
        </p:txBody>
      </p:sp>
      <p:sp>
        <p:nvSpPr>
          <p:cNvPr id="7" name="Text Box 4"/>
          <p:cNvSpPr txBox="1">
            <a:spLocks noChangeArrowheads="1"/>
          </p:cNvSpPr>
          <p:nvPr/>
        </p:nvSpPr>
        <p:spPr bwMode="auto">
          <a:xfrm>
            <a:off x="5638800" y="2621577"/>
            <a:ext cx="1447800" cy="615553"/>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419100" indent="-419100" algn="l" rtl="0" eaLnBrk="0" fontAlgn="base" hangingPunct="0">
              <a:lnSpc>
                <a:spcPct val="95000"/>
              </a:lnSpc>
              <a:spcBef>
                <a:spcPct val="20000"/>
              </a:spcBef>
              <a:spcAft>
                <a:spcPct val="0"/>
              </a:spcAft>
              <a:buClr>
                <a:schemeClr val="hlink"/>
              </a:buClr>
              <a:buSzPct val="85000"/>
              <a:buFont typeface="Arial" pitchFamily="39" charset="0"/>
              <a:buChar char="&gt;"/>
              <a:defRPr sz="2400">
                <a:solidFill>
                  <a:schemeClr val="tx1"/>
                </a:solidFill>
                <a:latin typeface="Arial" charset="0"/>
                <a:ea typeface="+mn-ea"/>
                <a:cs typeface="+mn-cs"/>
              </a:defRPr>
            </a:lvl1pPr>
            <a:lvl2pPr marL="742950" indent="-285750" algn="l" rtl="0" eaLnBrk="0" fontAlgn="base" hangingPunct="0">
              <a:lnSpc>
                <a:spcPct val="95000"/>
              </a:lnSpc>
              <a:spcBef>
                <a:spcPct val="20000"/>
              </a:spcBef>
              <a:spcAft>
                <a:spcPct val="0"/>
              </a:spcAft>
              <a:buFont typeface="Arial" pitchFamily="39" charset="0"/>
              <a:buChar char="—"/>
              <a:defRPr sz="2400">
                <a:solidFill>
                  <a:schemeClr val="tx1"/>
                </a:solidFill>
                <a:latin typeface="Arial" charset="0"/>
                <a:ea typeface="ＭＳ Ｐゴシック" pitchFamily="39" charset="-128"/>
              </a:defRPr>
            </a:lvl2pPr>
            <a:lvl3pPr marL="11430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3pPr>
            <a:lvl4pPr marL="1600200" indent="-228600" algn="l" rtl="0" eaLnBrk="0" fontAlgn="base" hangingPunct="0">
              <a:lnSpc>
                <a:spcPct val="95000"/>
              </a:lnSpc>
              <a:spcBef>
                <a:spcPct val="20000"/>
              </a:spcBef>
              <a:spcAft>
                <a:spcPct val="0"/>
              </a:spcAft>
              <a:buSzPct val="85000"/>
              <a:buFont typeface="Arial" pitchFamily="39" charset="0"/>
              <a:buChar char="–"/>
              <a:defRPr sz="2400">
                <a:solidFill>
                  <a:schemeClr val="tx1"/>
                </a:solidFill>
                <a:latin typeface="Arial" charset="0"/>
                <a:ea typeface="ＭＳ Ｐゴシック" pitchFamily="39" charset="-128"/>
              </a:defRPr>
            </a:lvl4pPr>
            <a:lvl5pPr marL="2057400" indent="-228600" algn="l" rtl="0" eaLnBrk="0" fontAlgn="base" hangingPunct="0">
              <a:lnSpc>
                <a:spcPct val="95000"/>
              </a:lnSpc>
              <a:spcBef>
                <a:spcPct val="2000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5pPr>
            <a:lvl6pPr marL="25146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6pPr>
            <a:lvl7pPr marL="29718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7pPr>
            <a:lvl8pPr marL="34290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8pPr>
            <a:lvl9pPr marL="3886200" indent="-228600" algn="l" rtl="0" eaLnBrk="0" fontAlgn="base" hangingPunct="0">
              <a:lnSpc>
                <a:spcPct val="95000"/>
              </a:lnSpc>
              <a:spcBef>
                <a:spcPct val="0"/>
              </a:spcBef>
              <a:spcAft>
                <a:spcPct val="0"/>
              </a:spcAft>
              <a:buClr>
                <a:schemeClr val="tx1"/>
              </a:buClr>
              <a:buSzPct val="85000"/>
              <a:buFont typeface="Arial" pitchFamily="39" charset="0"/>
              <a:buChar char="–"/>
              <a:defRPr sz="2400">
                <a:solidFill>
                  <a:schemeClr val="tx1"/>
                </a:solidFill>
                <a:latin typeface="Arial" charset="0"/>
                <a:ea typeface="ＭＳ Ｐゴシック" pitchFamily="39" charset="-128"/>
              </a:defRPr>
            </a:lvl9pPr>
          </a:lstStyle>
          <a:p>
            <a:pPr marL="0" indent="0" algn="ctr" eaLnBrk="1" hangingPunct="1">
              <a:lnSpc>
                <a:spcPct val="100000"/>
              </a:lnSpc>
              <a:spcBef>
                <a:spcPct val="50000"/>
              </a:spcBef>
              <a:buNone/>
            </a:pPr>
            <a:r>
              <a:rPr lang="de-DE" altLang="de-DE" sz="2000" kern="0" dirty="0" smtClean="0"/>
              <a:t>Erfolg (Schaden)</a:t>
            </a:r>
            <a:endParaRPr lang="de-DE" altLang="de-DE" sz="2000" kern="0" dirty="0"/>
          </a:p>
        </p:txBody>
      </p:sp>
      <p:sp>
        <p:nvSpPr>
          <p:cNvPr id="8" name="Line 8"/>
          <p:cNvSpPr>
            <a:spLocks noChangeShapeType="1"/>
          </p:cNvSpPr>
          <p:nvPr/>
        </p:nvSpPr>
        <p:spPr bwMode="auto">
          <a:xfrm flipV="1">
            <a:off x="1649564" y="2929354"/>
            <a:ext cx="398923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9" name="Rectangle 5"/>
          <p:cNvSpPr txBox="1">
            <a:spLocks noChangeArrowheads="1"/>
          </p:cNvSpPr>
          <p:nvPr/>
        </p:nvSpPr>
        <p:spPr bwMode="auto">
          <a:xfrm>
            <a:off x="457200" y="3581400"/>
            <a:ext cx="7239000" cy="2317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419100" indent="-419100" algn="l" rtl="0" eaLnBrk="1" fontAlgn="base" hangingPunct="1">
              <a:lnSpc>
                <a:spcPct val="95000"/>
              </a:lnSpc>
              <a:spcBef>
                <a:spcPct val="20000"/>
              </a:spcBef>
              <a:spcAft>
                <a:spcPct val="0"/>
              </a:spcAft>
              <a:buClr>
                <a:schemeClr val="hlink"/>
              </a:buClr>
              <a:buSzPct val="85000"/>
              <a:buFont typeface="Arial" pitchFamily="39" charset="0"/>
              <a:buChar char="&gt;"/>
              <a:defRPr sz="2200">
                <a:solidFill>
                  <a:srgbClr val="333333"/>
                </a:solidFill>
                <a:latin typeface="+mn-lt"/>
                <a:ea typeface="+mn-ea"/>
                <a:cs typeface="+mn-cs"/>
              </a:defRPr>
            </a:lvl1pPr>
            <a:lvl2pPr marL="838200" indent="-381000" algn="l" rtl="0" eaLnBrk="1" fontAlgn="base" hangingPunct="1">
              <a:lnSpc>
                <a:spcPct val="95000"/>
              </a:lnSpc>
              <a:spcBef>
                <a:spcPct val="20000"/>
              </a:spcBef>
              <a:spcAft>
                <a:spcPct val="0"/>
              </a:spcAft>
              <a:buFont typeface="Arial" pitchFamily="39" charset="0"/>
              <a:buChar char="—"/>
              <a:defRPr sz="2000">
                <a:solidFill>
                  <a:srgbClr val="333333"/>
                </a:solidFill>
                <a:latin typeface="+mn-lt"/>
                <a:ea typeface="ＭＳ Ｐゴシック" pitchFamily="39" charset="-128"/>
              </a:defRPr>
            </a:lvl2pPr>
            <a:lvl3pPr marL="1295400" indent="-381000" algn="l" rtl="0" eaLnBrk="1" fontAlgn="base" hangingPunct="1">
              <a:lnSpc>
                <a:spcPct val="95000"/>
              </a:lnSpc>
              <a:spcBef>
                <a:spcPct val="20000"/>
              </a:spcBef>
              <a:spcAft>
                <a:spcPct val="0"/>
              </a:spcAft>
              <a:buSzPct val="85000"/>
              <a:buFont typeface="Arial" pitchFamily="39" charset="0"/>
              <a:buChar char="–"/>
              <a:defRPr>
                <a:solidFill>
                  <a:srgbClr val="333333"/>
                </a:solidFill>
                <a:latin typeface="+mn-lt"/>
                <a:ea typeface="ＭＳ Ｐゴシック" pitchFamily="39" charset="-128"/>
              </a:defRPr>
            </a:lvl3pPr>
            <a:lvl4pPr marL="1714500" indent="-381000" algn="l" rtl="0" eaLnBrk="1" fontAlgn="base" hangingPunct="1">
              <a:lnSpc>
                <a:spcPct val="95000"/>
              </a:lnSpc>
              <a:spcBef>
                <a:spcPct val="20000"/>
              </a:spcBef>
              <a:spcAft>
                <a:spcPct val="0"/>
              </a:spcAft>
              <a:buSzPct val="85000"/>
              <a:buFont typeface="Arial" pitchFamily="39" charset="0"/>
              <a:buChar char="–"/>
              <a:defRPr>
                <a:solidFill>
                  <a:srgbClr val="333333"/>
                </a:solidFill>
                <a:latin typeface="+mn-lt"/>
                <a:ea typeface="ＭＳ Ｐゴシック" pitchFamily="39" charset="-128"/>
              </a:defRPr>
            </a:lvl4pPr>
            <a:lvl5pPr marL="21336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5pPr>
            <a:lvl6pPr marL="25908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6pPr>
            <a:lvl7pPr marL="30480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7pPr>
            <a:lvl8pPr marL="35052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8pPr>
            <a:lvl9pPr marL="3962400" indent="-381000" algn="l" rtl="0" eaLnBrk="1" fontAlgn="base" hangingPunct="1">
              <a:lnSpc>
                <a:spcPct val="95000"/>
              </a:lnSpc>
              <a:spcBef>
                <a:spcPct val="20000"/>
              </a:spcBef>
              <a:spcAft>
                <a:spcPct val="0"/>
              </a:spcAft>
              <a:buClr>
                <a:schemeClr val="tx1"/>
              </a:buClr>
              <a:buSzPct val="85000"/>
              <a:buFont typeface="Arial" pitchFamily="39" charset="0"/>
              <a:buChar char="–"/>
              <a:defRPr>
                <a:solidFill>
                  <a:srgbClr val="333333"/>
                </a:solidFill>
                <a:latin typeface="+mn-lt"/>
                <a:ea typeface="ＭＳ Ｐゴシック" pitchFamily="39" charset="-128"/>
              </a:defRPr>
            </a:lvl9pPr>
          </a:lstStyle>
          <a:p>
            <a:pPr marL="0" indent="0">
              <a:buNone/>
            </a:pPr>
            <a:r>
              <a:rPr lang="de-DE" sz="1800" kern="0" dirty="0" smtClean="0"/>
              <a:t>			Verjährung</a:t>
            </a:r>
          </a:p>
          <a:p>
            <a:pPr marL="0" indent="0">
              <a:buNone/>
            </a:pPr>
            <a:endParaRPr lang="de-DE" sz="2000" kern="0" dirty="0" smtClean="0"/>
          </a:p>
          <a:p>
            <a:pPr marL="0" indent="0">
              <a:buNone/>
            </a:pPr>
            <a:endParaRPr lang="de-DE" sz="2000" kern="0" dirty="0" smtClean="0"/>
          </a:p>
          <a:p>
            <a:pPr marL="0" indent="0">
              <a:buNone/>
            </a:pPr>
            <a:r>
              <a:rPr lang="de-DE" sz="2000" kern="0" dirty="0" smtClean="0"/>
              <a:t>Vertragliche </a:t>
            </a:r>
            <a:r>
              <a:rPr lang="de-DE" sz="2000" kern="0" dirty="0"/>
              <a:t>und </a:t>
            </a:r>
            <a:r>
              <a:rPr lang="de-DE" sz="2000" kern="0" dirty="0" smtClean="0"/>
              <a:t>ausservertragliche Schadenersatzforderungen</a:t>
            </a:r>
            <a:r>
              <a:rPr lang="de-DE" sz="2000" kern="0" dirty="0"/>
              <a:t>, verjähren </a:t>
            </a:r>
            <a:r>
              <a:rPr lang="de-DE" sz="2000" kern="0" dirty="0" smtClean="0"/>
              <a:t>oder verwirken in der Regel </a:t>
            </a:r>
            <a:r>
              <a:rPr lang="de-DE" sz="2000" i="1" kern="0" dirty="0" smtClean="0"/>
              <a:t>mit Ablauf von 10 Jahren seit der schädigenden Handlung</a:t>
            </a:r>
            <a:endParaRPr lang="de-DE" sz="2000" kern="0" dirty="0"/>
          </a:p>
        </p:txBody>
      </p:sp>
      <p:sp>
        <p:nvSpPr>
          <p:cNvPr id="10" name="Line 8"/>
          <p:cNvSpPr>
            <a:spLocks noChangeShapeType="1"/>
          </p:cNvSpPr>
          <p:nvPr/>
        </p:nvSpPr>
        <p:spPr bwMode="auto">
          <a:xfrm flipV="1">
            <a:off x="457200" y="3505200"/>
            <a:ext cx="6629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Tree>
    <p:extLst>
      <p:ext uri="{BB962C8B-B14F-4D97-AF65-F5344CB8AC3E}">
        <p14:creationId xmlns:p14="http://schemas.microsoft.com/office/powerpoint/2010/main" val="1972865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396057CB-E4ED-467A-A712-A00C39E03012}" type="slidenum">
              <a:rPr lang="de-CH"/>
              <a:pPr/>
              <a:t>6</a:t>
            </a:fld>
            <a:endParaRPr lang="de-CH" sz="1400"/>
          </a:p>
        </p:txBody>
      </p:sp>
      <p:sp>
        <p:nvSpPr>
          <p:cNvPr id="40962" name="Rectangle 2"/>
          <p:cNvSpPr>
            <a:spLocks noGrp="1" noChangeArrowheads="1"/>
          </p:cNvSpPr>
          <p:nvPr>
            <p:ph type="title"/>
          </p:nvPr>
        </p:nvSpPr>
        <p:spPr/>
        <p:txBody>
          <a:bodyPr/>
          <a:lstStyle/>
          <a:p>
            <a:r>
              <a:rPr lang="de-DE" dirty="0" smtClean="0"/>
              <a:t>Revision des Verjährungsrechts</a:t>
            </a:r>
            <a:br>
              <a:rPr lang="de-DE" dirty="0" smtClean="0"/>
            </a:br>
            <a:r>
              <a:rPr lang="de-DE" sz="2200" b="0" dirty="0" smtClean="0"/>
              <a:t>des schweizerischen Rechts</a:t>
            </a:r>
            <a:endParaRPr lang="de-DE" sz="2200" b="0" dirty="0"/>
          </a:p>
        </p:txBody>
      </p:sp>
      <p:sp>
        <p:nvSpPr>
          <p:cNvPr id="40965" name="Rectangle 5"/>
          <p:cNvSpPr>
            <a:spLocks noGrp="1" noChangeArrowheads="1"/>
          </p:cNvSpPr>
          <p:nvPr>
            <p:ph type="body" idx="1"/>
          </p:nvPr>
        </p:nvSpPr>
        <p:spPr/>
        <p:txBody>
          <a:bodyPr/>
          <a:lstStyle/>
          <a:p>
            <a:endParaRPr lang="de-DE" dirty="0" smtClean="0"/>
          </a:p>
          <a:p>
            <a:r>
              <a:rPr lang="de-DE" dirty="0" smtClean="0"/>
              <a:t>Parlamentarische Initiativen 2006</a:t>
            </a:r>
            <a:r>
              <a:rPr lang="de-DE" sz="2000" dirty="0" smtClean="0"/>
              <a:t/>
            </a:r>
            <a:br>
              <a:rPr lang="de-DE" sz="2000" dirty="0" smtClean="0"/>
            </a:br>
            <a:r>
              <a:rPr lang="de-DE" sz="1800" dirty="0" smtClean="0"/>
              <a:t>(Verlängerung der Verjährungsfristen von Forderung bei Spätschäden) </a:t>
            </a:r>
            <a:endParaRPr lang="de-DE" sz="1800" dirty="0"/>
          </a:p>
          <a:p>
            <a:pPr marL="457200" lvl="1" indent="0">
              <a:buNone/>
            </a:pPr>
            <a:endParaRPr lang="de-DE" sz="1800" dirty="0" smtClean="0"/>
          </a:p>
          <a:p>
            <a:pPr marL="457200" lvl="1" indent="0">
              <a:buNone/>
            </a:pPr>
            <a:endParaRPr lang="de-DE" sz="1800" dirty="0"/>
          </a:p>
          <a:p>
            <a:r>
              <a:rPr lang="de-DE" dirty="0" err="1" smtClean="0"/>
              <a:t>Hängiges</a:t>
            </a:r>
            <a:r>
              <a:rPr lang="de-DE" dirty="0" smtClean="0"/>
              <a:t> Verfahren vor </a:t>
            </a:r>
            <a:r>
              <a:rPr lang="de-DE" dirty="0"/>
              <a:t>dem EGMR</a:t>
            </a:r>
            <a:r>
              <a:rPr lang="de-DE" dirty="0" smtClean="0"/>
              <a:t/>
            </a:r>
            <a:br>
              <a:rPr lang="de-DE" dirty="0" smtClean="0"/>
            </a:br>
            <a:r>
              <a:rPr lang="de-DE" sz="1800" dirty="0" smtClean="0"/>
              <a:t>(Verletzung von Art. 6 EMRK</a:t>
            </a:r>
            <a:r>
              <a:rPr lang="de-CH" sz="1800" dirty="0"/>
              <a:t> </a:t>
            </a:r>
            <a:r>
              <a:rPr lang="de-CH" sz="1800" dirty="0" smtClean="0"/>
              <a:t>– Recht </a:t>
            </a:r>
            <a:r>
              <a:rPr lang="de-CH" sz="1800" dirty="0"/>
              <a:t>auf ein faires Verfahren</a:t>
            </a:r>
            <a:r>
              <a:rPr lang="de-DE" sz="1800" dirty="0" smtClean="0"/>
              <a:t>) </a:t>
            </a:r>
            <a:endParaRPr lang="de-DE" sz="1800" dirty="0"/>
          </a:p>
          <a:p>
            <a:endParaRPr lang="de-DE" sz="1800" dirty="0" smtClean="0"/>
          </a:p>
          <a:p>
            <a:endParaRPr lang="de-DE" sz="1800" dirty="0"/>
          </a:p>
          <a:p>
            <a:r>
              <a:rPr lang="de-DE" dirty="0" smtClean="0"/>
              <a:t>Revision </a:t>
            </a:r>
            <a:r>
              <a:rPr lang="de-DE" smtClean="0"/>
              <a:t>des Verjährungsrechts</a:t>
            </a:r>
            <a:r>
              <a:rPr lang="de-DE" sz="2000" dirty="0" smtClean="0"/>
              <a:t/>
            </a:r>
            <a:br>
              <a:rPr lang="de-DE" sz="2000" dirty="0" smtClean="0"/>
            </a:br>
            <a:r>
              <a:rPr lang="de-DE" sz="1800" dirty="0" smtClean="0"/>
              <a:t>(Gesetzesentwurf vom 29. November 2013)</a:t>
            </a:r>
            <a:endParaRPr lang="de-DE" sz="1800" dirty="0"/>
          </a:p>
        </p:txBody>
      </p:sp>
    </p:spTree>
    <p:extLst>
      <p:ext uri="{BB962C8B-B14F-4D97-AF65-F5344CB8AC3E}">
        <p14:creationId xmlns:p14="http://schemas.microsoft.com/office/powerpoint/2010/main" val="24662871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396057CB-E4ED-467A-A712-A00C39E03012}" type="slidenum">
              <a:rPr lang="de-CH"/>
              <a:pPr/>
              <a:t>7</a:t>
            </a:fld>
            <a:endParaRPr lang="de-CH" sz="1400"/>
          </a:p>
        </p:txBody>
      </p:sp>
      <p:sp>
        <p:nvSpPr>
          <p:cNvPr id="40962" name="Rectangle 2"/>
          <p:cNvSpPr>
            <a:spLocks noGrp="1" noChangeArrowheads="1"/>
          </p:cNvSpPr>
          <p:nvPr>
            <p:ph type="title"/>
          </p:nvPr>
        </p:nvSpPr>
        <p:spPr/>
        <p:txBody>
          <a:bodyPr/>
          <a:lstStyle/>
          <a:p>
            <a:r>
              <a:rPr lang="de-DE" dirty="0" smtClean="0"/>
              <a:t>Revision des Verjährungsrechts</a:t>
            </a:r>
            <a:br>
              <a:rPr lang="de-DE" dirty="0" smtClean="0"/>
            </a:br>
            <a:r>
              <a:rPr lang="de-DE" sz="2200" b="0" dirty="0" smtClean="0"/>
              <a:t>des schweizerischen Rechts</a:t>
            </a:r>
            <a:endParaRPr lang="de-DE" sz="2200" b="0" dirty="0"/>
          </a:p>
        </p:txBody>
      </p:sp>
      <p:sp>
        <p:nvSpPr>
          <p:cNvPr id="40965" name="Rectangle 5"/>
          <p:cNvSpPr>
            <a:spLocks noGrp="1" noChangeArrowheads="1"/>
          </p:cNvSpPr>
          <p:nvPr>
            <p:ph type="body" idx="1"/>
          </p:nvPr>
        </p:nvSpPr>
        <p:spPr/>
        <p:txBody>
          <a:bodyPr/>
          <a:lstStyle/>
          <a:p>
            <a:pPr marL="0" indent="0">
              <a:buNone/>
            </a:pPr>
            <a:r>
              <a:rPr lang="de-DE" b="1" i="1" dirty="0" smtClean="0"/>
              <a:t>Art. 60 Abs. 1bis und 2 OR</a:t>
            </a:r>
          </a:p>
          <a:p>
            <a:pPr marL="0" indent="0">
              <a:buNone/>
            </a:pPr>
            <a:r>
              <a:rPr lang="de-CH" sz="2000" dirty="0" smtClean="0"/>
              <a:t>Bei </a:t>
            </a:r>
            <a:r>
              <a:rPr lang="de-CH" sz="2000" dirty="0"/>
              <a:t>Tötung eines Menschen oder bei Körperverletzung verjährt der </a:t>
            </a:r>
            <a:r>
              <a:rPr lang="de-CH" sz="2000" dirty="0" smtClean="0"/>
              <a:t>An-spruch </a:t>
            </a:r>
            <a:r>
              <a:rPr lang="de-CH" sz="2000" dirty="0"/>
              <a:t>auf Schadenersatz oder Genugtuung mit Ablauf von drei Jahren von dem Tage an gerechnet, an welchem der Geschädigte Kenntnis vom Schaden und von der Person des Ersatzpflichtigen erlangt hat, </a:t>
            </a:r>
            <a:r>
              <a:rPr lang="de-CH" sz="2000" dirty="0" smtClean="0"/>
              <a:t>je-</a:t>
            </a:r>
            <a:r>
              <a:rPr lang="de-CH" sz="2000" dirty="0" err="1" smtClean="0"/>
              <a:t>denfalls</a:t>
            </a:r>
            <a:r>
              <a:rPr lang="de-CH" sz="2000" dirty="0" smtClean="0"/>
              <a:t> </a:t>
            </a:r>
            <a:r>
              <a:rPr lang="de-CH" sz="2000" dirty="0"/>
              <a:t>aber mit Ablauf von dreissig Jahren, vom Tage an gerechnet, an welchem das schädigende Verhalten erfolgte oder aufhörte</a:t>
            </a:r>
            <a:r>
              <a:rPr lang="de-CH" sz="2000" dirty="0" smtClean="0"/>
              <a:t>.</a:t>
            </a:r>
          </a:p>
          <a:p>
            <a:pPr marL="0" indent="0">
              <a:buNone/>
            </a:pPr>
            <a:endParaRPr lang="de-CH" sz="2000" dirty="0"/>
          </a:p>
          <a:p>
            <a:pPr marL="0" indent="0">
              <a:buNone/>
            </a:pPr>
            <a:r>
              <a:rPr lang="de-CH" sz="2000" dirty="0" smtClean="0"/>
              <a:t>Hat </a:t>
            </a:r>
            <a:r>
              <a:rPr lang="de-CH" sz="2000" dirty="0"/>
              <a:t>die ersatzpflichtige Person durch ihr schädigendes Verhalten eine strafbare Handlung begangen, so verjährt der Anspruch auf </a:t>
            </a:r>
            <a:r>
              <a:rPr lang="de-CH" sz="2000" dirty="0" smtClean="0"/>
              <a:t>Schaden-ersatz </a:t>
            </a:r>
            <a:r>
              <a:rPr lang="de-CH" sz="2000" dirty="0"/>
              <a:t>oder Genugtuung unbeschadet der vorstehenden </a:t>
            </a:r>
            <a:r>
              <a:rPr lang="de-CH" sz="2000" dirty="0" smtClean="0"/>
              <a:t>Absätze </a:t>
            </a:r>
            <a:r>
              <a:rPr lang="de-CH" sz="2000" dirty="0" err="1" smtClean="0"/>
              <a:t>frü-hestens</a:t>
            </a:r>
            <a:r>
              <a:rPr lang="de-CH" sz="2000" dirty="0" smtClean="0"/>
              <a:t> </a:t>
            </a:r>
            <a:r>
              <a:rPr lang="de-CH" sz="2000" dirty="0"/>
              <a:t>mit Eintritt der strafrechtlichen Verfolgungsverjährung. Tritt diese infolge eines erstinstanzlichen Strafurteils nicht mehr ein, so </a:t>
            </a:r>
            <a:r>
              <a:rPr lang="de-CH" sz="2000" dirty="0" err="1" smtClean="0"/>
              <a:t>ver</a:t>
            </a:r>
            <a:r>
              <a:rPr lang="de-CH" sz="2000" dirty="0" smtClean="0"/>
              <a:t>-jährt </a:t>
            </a:r>
            <a:r>
              <a:rPr lang="de-CH" sz="2000" dirty="0"/>
              <a:t>der Anspruch frühestens mit Ablauf von drei Jahren seit Eröffnung des Urteils</a:t>
            </a:r>
            <a:r>
              <a:rPr lang="de-CH" dirty="0"/>
              <a:t>.</a:t>
            </a:r>
            <a:endParaRPr lang="de-DE" dirty="0" smtClean="0"/>
          </a:p>
          <a:p>
            <a:pPr marL="0" indent="0">
              <a:buNone/>
            </a:pPr>
            <a:endParaRPr lang="de-DE" dirty="0"/>
          </a:p>
          <a:p>
            <a:pPr marL="0" indent="0">
              <a:buNone/>
            </a:pPr>
            <a:endParaRPr lang="de-DE" dirty="0" smtClean="0"/>
          </a:p>
        </p:txBody>
      </p:sp>
    </p:spTree>
    <p:extLst>
      <p:ext uri="{BB962C8B-B14F-4D97-AF65-F5344CB8AC3E}">
        <p14:creationId xmlns:p14="http://schemas.microsoft.com/office/powerpoint/2010/main" val="5134325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396057CB-E4ED-467A-A712-A00C39E03012}" type="slidenum">
              <a:rPr lang="de-CH"/>
              <a:pPr/>
              <a:t>8</a:t>
            </a:fld>
            <a:endParaRPr lang="de-CH" sz="1400"/>
          </a:p>
        </p:txBody>
      </p:sp>
      <p:sp>
        <p:nvSpPr>
          <p:cNvPr id="40962" name="Rectangle 2"/>
          <p:cNvSpPr>
            <a:spLocks noGrp="1" noChangeArrowheads="1"/>
          </p:cNvSpPr>
          <p:nvPr>
            <p:ph type="title"/>
          </p:nvPr>
        </p:nvSpPr>
        <p:spPr/>
        <p:txBody>
          <a:bodyPr/>
          <a:lstStyle/>
          <a:p>
            <a:r>
              <a:rPr lang="de-DE" dirty="0" smtClean="0"/>
              <a:t>Revision des Verjährungsrechts</a:t>
            </a:r>
            <a:br>
              <a:rPr lang="de-DE" dirty="0" smtClean="0"/>
            </a:br>
            <a:r>
              <a:rPr lang="de-DE" sz="2200" b="0" dirty="0" smtClean="0"/>
              <a:t>des schweizerischen Rechts</a:t>
            </a:r>
            <a:endParaRPr lang="de-DE" sz="2200" b="0" dirty="0"/>
          </a:p>
        </p:txBody>
      </p:sp>
      <p:sp>
        <p:nvSpPr>
          <p:cNvPr id="40965" name="Rectangle 5"/>
          <p:cNvSpPr>
            <a:spLocks noGrp="1" noChangeArrowheads="1"/>
          </p:cNvSpPr>
          <p:nvPr>
            <p:ph type="body" idx="1"/>
          </p:nvPr>
        </p:nvSpPr>
        <p:spPr/>
        <p:txBody>
          <a:bodyPr/>
          <a:lstStyle/>
          <a:p>
            <a:pPr marL="0" indent="0">
              <a:buNone/>
            </a:pPr>
            <a:r>
              <a:rPr lang="de-DE" b="1" i="1" dirty="0" smtClean="0"/>
              <a:t>Art. 128 OR</a:t>
            </a:r>
          </a:p>
          <a:p>
            <a:pPr marL="0" indent="0">
              <a:buNone/>
            </a:pPr>
            <a:r>
              <a:rPr lang="de-CH" sz="2000" dirty="0"/>
              <a:t>Forderungen auf Schadenersatz oder Genugtuung aus </a:t>
            </a:r>
            <a:r>
              <a:rPr lang="de-CH" sz="2000" dirty="0" smtClean="0"/>
              <a:t>vertragswidriger Körperverletzung </a:t>
            </a:r>
            <a:r>
              <a:rPr lang="de-CH" sz="2000" dirty="0"/>
              <a:t>oder Tötung eines Menschen verjähren mit </a:t>
            </a:r>
            <a:r>
              <a:rPr lang="de-CH" sz="2000" dirty="0" smtClean="0"/>
              <a:t>Ablauf von </a:t>
            </a:r>
            <a:r>
              <a:rPr lang="de-CH" sz="2000" dirty="0"/>
              <a:t>drei Jahren vom Tage an gerechnet, an welchem der </a:t>
            </a:r>
            <a:r>
              <a:rPr lang="de-CH" sz="2000" dirty="0" smtClean="0"/>
              <a:t>Geschädigte Kenntnis </a:t>
            </a:r>
            <a:r>
              <a:rPr lang="de-CH" sz="2000" dirty="0"/>
              <a:t>vom Schaden erlangt hat, jedenfalls aber mit Ablauf </a:t>
            </a:r>
            <a:r>
              <a:rPr lang="de-CH" sz="2000" dirty="0" smtClean="0"/>
              <a:t>von dreissig </a:t>
            </a:r>
            <a:r>
              <a:rPr lang="de-CH" sz="2000" dirty="0"/>
              <a:t>Jahren, vom Tage an gerechnet, an welchem das </a:t>
            </a:r>
            <a:r>
              <a:rPr lang="de-CH" sz="2000" dirty="0" smtClean="0"/>
              <a:t>schädigende Verhalten </a:t>
            </a:r>
            <a:r>
              <a:rPr lang="de-CH" sz="2000" dirty="0"/>
              <a:t>erfolgte oder aufhörte.</a:t>
            </a:r>
            <a:endParaRPr lang="de-DE" sz="2000" dirty="0"/>
          </a:p>
          <a:p>
            <a:pPr marL="0" indent="0">
              <a:buNone/>
            </a:pPr>
            <a:endParaRPr lang="de-DE" dirty="0" smtClean="0"/>
          </a:p>
        </p:txBody>
      </p:sp>
    </p:spTree>
    <p:extLst>
      <p:ext uri="{BB962C8B-B14F-4D97-AF65-F5344CB8AC3E}">
        <p14:creationId xmlns:p14="http://schemas.microsoft.com/office/powerpoint/2010/main" val="13444515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396057CB-E4ED-467A-A712-A00C39E03012}" type="slidenum">
              <a:rPr lang="de-CH"/>
              <a:pPr/>
              <a:t>9</a:t>
            </a:fld>
            <a:endParaRPr lang="de-CH" sz="1400"/>
          </a:p>
        </p:txBody>
      </p:sp>
      <p:sp>
        <p:nvSpPr>
          <p:cNvPr id="40962" name="Rectangle 2"/>
          <p:cNvSpPr>
            <a:spLocks noGrp="1" noChangeArrowheads="1"/>
          </p:cNvSpPr>
          <p:nvPr>
            <p:ph type="title"/>
          </p:nvPr>
        </p:nvSpPr>
        <p:spPr/>
        <p:txBody>
          <a:bodyPr/>
          <a:lstStyle/>
          <a:p>
            <a:r>
              <a:rPr lang="de-DE" dirty="0" err="1" smtClean="0"/>
              <a:t>California</a:t>
            </a:r>
            <a:r>
              <a:rPr lang="de-DE" dirty="0" smtClean="0"/>
              <a:t> Code </a:t>
            </a:r>
            <a:r>
              <a:rPr lang="de-DE" dirty="0" err="1" smtClean="0"/>
              <a:t>of</a:t>
            </a:r>
            <a:r>
              <a:rPr lang="de-DE" dirty="0" smtClean="0"/>
              <a:t> </a:t>
            </a:r>
            <a:r>
              <a:rPr lang="de-DE" dirty="0" err="1" smtClean="0"/>
              <a:t>Civil</a:t>
            </a:r>
            <a:r>
              <a:rPr lang="de-DE" dirty="0" smtClean="0"/>
              <a:t> </a:t>
            </a:r>
            <a:r>
              <a:rPr lang="de-DE" dirty="0" err="1" smtClean="0"/>
              <a:t>Procedure</a:t>
            </a:r>
            <a:endParaRPr lang="de-DE" dirty="0"/>
          </a:p>
        </p:txBody>
      </p:sp>
      <p:sp>
        <p:nvSpPr>
          <p:cNvPr id="40965" name="Rectangle 5"/>
          <p:cNvSpPr>
            <a:spLocks noGrp="1" noChangeArrowheads="1"/>
          </p:cNvSpPr>
          <p:nvPr>
            <p:ph type="body" idx="1"/>
          </p:nvPr>
        </p:nvSpPr>
        <p:spPr/>
        <p:txBody>
          <a:bodyPr/>
          <a:lstStyle/>
          <a:p>
            <a:pPr marL="0" indent="0">
              <a:buNone/>
            </a:pPr>
            <a:r>
              <a:rPr lang="en-US" sz="2000" b="1" dirty="0"/>
              <a:t>340.2. (a) </a:t>
            </a:r>
            <a:r>
              <a:rPr lang="en-US" sz="2000" dirty="0"/>
              <a:t>In any civil action for injury or illness based upon exposure to asbestos, the time for the commencement of the action shall be the later of the following: </a:t>
            </a:r>
            <a:r>
              <a:rPr lang="en-US" sz="2000" b="1" dirty="0"/>
              <a:t>(1)</a:t>
            </a:r>
            <a:r>
              <a:rPr lang="en-US" sz="2000" dirty="0"/>
              <a:t> Within one year after the date the plaintiff first suffered disability. </a:t>
            </a:r>
            <a:r>
              <a:rPr lang="en-US" sz="2000" b="1" dirty="0"/>
              <a:t>(2)</a:t>
            </a:r>
            <a:r>
              <a:rPr lang="en-US" sz="2000" dirty="0"/>
              <a:t> Within one year after the date the plaintiff either knew, or through the exercise of reasonable diligence should have known, that such disability was caused or contributed to by such exposure. </a:t>
            </a:r>
            <a:r>
              <a:rPr lang="en-US" sz="2000" b="1" dirty="0"/>
              <a:t>(b)</a:t>
            </a:r>
            <a:r>
              <a:rPr lang="en-US" sz="2000" dirty="0"/>
              <a:t> "Disability" as used in subdivision </a:t>
            </a:r>
            <a:r>
              <a:rPr lang="en-US" sz="2000" b="1" dirty="0"/>
              <a:t>(a)</a:t>
            </a:r>
            <a:r>
              <a:rPr lang="en-US" sz="2000" dirty="0"/>
              <a:t> means the loss of time from work as a result of such exposure which precludes the performance of the employee's regular occupation. </a:t>
            </a:r>
            <a:r>
              <a:rPr lang="en-US" sz="2000" b="1" dirty="0"/>
              <a:t>(c)</a:t>
            </a:r>
            <a:r>
              <a:rPr lang="en-US" sz="2000" dirty="0"/>
              <a:t> In an action for the wrongful death of any plaintiff's decedent, based upon exposure to asbestos, the time for commencement of an action shall be the later of the following: </a:t>
            </a:r>
            <a:r>
              <a:rPr lang="en-US" sz="2000" b="1" dirty="0"/>
              <a:t>(1)</a:t>
            </a:r>
            <a:r>
              <a:rPr lang="en-US" sz="2000" dirty="0"/>
              <a:t> Within one year from the date of the death of the plaintiff's decedent. </a:t>
            </a:r>
            <a:r>
              <a:rPr lang="en-US" sz="2000" b="1" dirty="0"/>
              <a:t>(2) </a:t>
            </a:r>
            <a:r>
              <a:rPr lang="en-US" sz="2000" dirty="0"/>
              <a:t>Within one year from the date the plaintiff first knew, or through the exercise of reasonable diligence should have known, that the death was caused or contributed to by such exposure.</a:t>
            </a:r>
            <a:endParaRPr lang="de-DE" sz="2000" dirty="0"/>
          </a:p>
        </p:txBody>
      </p:sp>
    </p:spTree>
    <p:extLst>
      <p:ext uri="{BB962C8B-B14F-4D97-AF65-F5344CB8AC3E}">
        <p14:creationId xmlns:p14="http://schemas.microsoft.com/office/powerpoint/2010/main" val="2893049274"/>
      </p:ext>
    </p:extLst>
  </p:cSld>
  <p:clrMapOvr>
    <a:masterClrMapping/>
  </p:clrMapOvr>
  <p:timing>
    <p:tnLst>
      <p:par>
        <p:cTn id="1" dur="indefinite" restart="never" nodeType="tmRoot"/>
      </p:par>
    </p:tnLst>
  </p:timing>
</p:sld>
</file>

<file path=ppt/theme/theme1.xml><?xml version="1.0" encoding="utf-8"?>
<a:theme xmlns:a="http://schemas.openxmlformats.org/drawingml/2006/main" name="ub_powerpoint_weiss">
  <a:themeElements>
    <a:clrScheme name="">
      <a:dk1>
        <a:srgbClr val="000000"/>
      </a:dk1>
      <a:lt1>
        <a:srgbClr val="FFFFFF"/>
      </a:lt1>
      <a:dk2>
        <a:srgbClr val="000000"/>
      </a:dk2>
      <a:lt2>
        <a:srgbClr val="F6F6F6"/>
      </a:lt2>
      <a:accent1>
        <a:srgbClr val="E1EBF5"/>
      </a:accent1>
      <a:accent2>
        <a:srgbClr val="9CBDDE"/>
      </a:accent2>
      <a:accent3>
        <a:srgbClr val="FFFFFF"/>
      </a:accent3>
      <a:accent4>
        <a:srgbClr val="000000"/>
      </a:accent4>
      <a:accent5>
        <a:srgbClr val="EEF3F9"/>
      </a:accent5>
      <a:accent6>
        <a:srgbClr val="8DABC9"/>
      </a:accent6>
      <a:hlink>
        <a:srgbClr val="DF2046"/>
      </a:hlink>
      <a:folHlink>
        <a:srgbClr val="996670"/>
      </a:folHlink>
    </a:clrScheme>
    <a:fontScheme name="Leere Prä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CH" sz="2400" b="0" i="0" u="none" strike="noStrike" cap="none" normalizeH="0" baseline="0">
            <a:ln>
              <a:noFill/>
            </a:ln>
            <a:solidFill>
              <a:schemeClr val="tx1"/>
            </a:solidFill>
            <a:effectLst/>
            <a:latin typeface="Arial" pitchFamily="39"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CH" sz="2400" b="0" i="0" u="none" strike="noStrike" cap="none" normalizeH="0" baseline="0">
            <a:ln>
              <a:noFill/>
            </a:ln>
            <a:solidFill>
              <a:schemeClr val="tx1"/>
            </a:solidFill>
            <a:effectLst/>
            <a:latin typeface="Arial" pitchFamily="39" charset="0"/>
          </a:defRPr>
        </a:defPPr>
      </a:lstStyle>
    </a:lnDef>
  </a:objectDefaults>
  <a:extraClrSchemeLst>
    <a:extraClrScheme>
      <a:clrScheme name="Leere 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ub_powerpoint_weiss</Template>
  <TotalTime>0</TotalTime>
  <Words>1115</Words>
  <Application>Microsoft Office PowerPoint</Application>
  <PresentationFormat>On-screen Show (4:3)</PresentationFormat>
  <Paragraphs>179</Paragraphs>
  <Slides>18</Slides>
  <Notes>16</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ub_powerpoint_weiss</vt:lpstr>
      <vt:lpstr>PowerPoint Presentation</vt:lpstr>
      <vt:lpstr>Von der Herstellung bis zur Entsorgung... (Haftung nach schweizerischem Recht)</vt:lpstr>
      <vt:lpstr>Haftungsgrundlagen des schweizerischen Rechts</vt:lpstr>
      <vt:lpstr>Probleme (zum Ersten)</vt:lpstr>
      <vt:lpstr>Probleme (zum Zweiten)</vt:lpstr>
      <vt:lpstr>Revision des Verjährungsrechts des schweizerischen Rechts</vt:lpstr>
      <vt:lpstr>Revision des Verjährungsrechts des schweizerischen Rechts</vt:lpstr>
      <vt:lpstr>Revision des Verjährungsrechts des schweizerischen Rechts</vt:lpstr>
      <vt:lpstr>California Code of Civil Procedure</vt:lpstr>
      <vt:lpstr>PowerPoint Presentation</vt:lpstr>
      <vt:lpstr>Product Lifecycle and Liabilty</vt:lpstr>
      <vt:lpstr>Liability Principles</vt:lpstr>
      <vt:lpstr>Problems</vt:lpstr>
      <vt:lpstr>Problems</vt:lpstr>
      <vt:lpstr>Swiss Statute of Limitations</vt:lpstr>
      <vt:lpstr>Amendment Swiss Code of Obligations </vt:lpstr>
      <vt:lpstr>Amendment Swiss Code of Obligations</vt:lpstr>
      <vt:lpstr>California Code of Civil Procedure</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frederic</dc:creator>
  <cp:lastModifiedBy>Rachel Liechti</cp:lastModifiedBy>
  <cp:revision>38</cp:revision>
  <cp:lastPrinted>2004-11-11T15:42:48Z</cp:lastPrinted>
  <dcterms:created xsi:type="dcterms:W3CDTF">2013-12-09T05:30:57Z</dcterms:created>
  <dcterms:modified xsi:type="dcterms:W3CDTF">2013-12-13T09:09:41Z</dcterms:modified>
</cp:coreProperties>
</file>