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146846287" r:id="rId5"/>
    <p:sldId id="2146846285" r:id="rId6"/>
    <p:sldId id="584" r:id="rId7"/>
    <p:sldId id="616" r:id="rId8"/>
    <p:sldId id="2146846283" r:id="rId9"/>
    <p:sldId id="2146846286" r:id="rId10"/>
    <p:sldId id="258" r:id="rId11"/>
    <p:sldId id="259" r:id="rId12"/>
    <p:sldId id="261" r:id="rId13"/>
    <p:sldId id="264" r:id="rId14"/>
    <p:sldId id="271" r:id="rId15"/>
  </p:sldIdLst>
  <p:sldSz cx="12192000" cy="6858000"/>
  <p:notesSz cx="12192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BKKMH+ArialMT" panose="020B0604020202020204"/>
      <p:regular r:id="rId21"/>
    </p:embeddedFont>
    <p:embeddedFont>
      <p:font typeface="FQDEST+Calibri-Light,Bold" panose="020B0604020202020204"/>
      <p:regular r:id="rId22"/>
    </p:embeddedFont>
    <p:embeddedFont>
      <p:font typeface="HelveticaNeueLT Pro 45 Lt" panose="020B0403020202020204" pitchFamily="34" charset="0"/>
      <p:regular r:id="rId23"/>
    </p:embeddedFont>
    <p:embeddedFont>
      <p:font typeface="HelveticaNeueLT Pro 55 Roman" panose="020B0804020202020204" pitchFamily="34" charset="0"/>
      <p:bold r:id="rId24"/>
    </p:embeddedFont>
    <p:embeddedFont>
      <p:font typeface="HelveticaNeueLT Pro 65 Md" panose="020B0604020202020204" pitchFamily="34" charset="0"/>
      <p:regular r:id="rId25"/>
    </p:embeddedFont>
    <p:embeddedFont>
      <p:font typeface="MOWPKF+Calibri-Light" panose="020B0604020202020204"/>
      <p:regular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  <p:embeddedFont>
      <p:font typeface="VFLALS+Calibri-Light,Italic" panose="020B06040202020202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24" autoAdjust="0"/>
  </p:normalViewPr>
  <p:slideViewPr>
    <p:cSldViewPr>
      <p:cViewPr varScale="1">
        <p:scale>
          <a:sx n="146" d="100"/>
          <a:sy n="146" d="100"/>
        </p:scale>
        <p:origin x="720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1D06C-8943-44BF-BF6F-86C253C1FD9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F79B14-1691-427E-AE41-2EC82B931608}">
      <dgm:prSet phldrT="[Text]" custT="1"/>
      <dgm:spPr/>
      <dgm:t>
        <a:bodyPr/>
        <a:lstStyle/>
        <a:p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Facilitation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BE7642A8-81DA-456F-984D-D9C73143C804}" type="parTrans" cxnId="{A0E79ABA-2774-4B78-8853-042D10D903CE}">
      <dgm:prSet/>
      <dgm:spPr/>
      <dgm:t>
        <a:bodyPr/>
        <a:lstStyle/>
        <a:p>
          <a:endParaRPr lang="en-GB"/>
        </a:p>
      </dgm:t>
    </dgm:pt>
    <dgm:pt modelId="{006E2996-C93A-4A0B-B576-DD6D25F57737}" type="sibTrans" cxnId="{A0E79ABA-2774-4B78-8853-042D10D903CE}">
      <dgm:prSet/>
      <dgm:spPr/>
      <dgm:t>
        <a:bodyPr/>
        <a:lstStyle/>
        <a:p>
          <a:endParaRPr lang="en-GB"/>
        </a:p>
      </dgm:t>
    </dgm:pt>
    <dgm:pt modelId="{03639F0D-2F88-459D-8269-00AA3698E7F6}">
      <dgm:prSet phldrT="[Text]" custT="1"/>
      <dgm:spPr>
        <a:solidFill>
          <a:srgbClr val="002369"/>
        </a:solidFill>
      </dgm:spPr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0"/>
            </a:spcBef>
            <a:spcAft>
              <a:spcPts val="600"/>
            </a:spcAft>
            <a:buClr>
              <a:schemeClr val="tx1">
                <a:lumMod val="85000"/>
                <a:lumOff val="15000"/>
              </a:schemeClr>
            </a:buClr>
            <a:buSzPct val="100000"/>
            <a:buFont typeface="System Font Regular"/>
            <a:buNone/>
            <a:tabLst/>
          </a:pPr>
          <a:r>
            <a:rPr lang="fr-CH" sz="1600" b="0" i="0" kern="1200" dirty="0">
              <a:solidFill>
                <a:schemeClr val="bg1"/>
              </a:solidFill>
              <a:latin typeface="HelveticaNeueLT Pro 65 Md" panose="020B0604020202020204" pitchFamily="34" charset="77"/>
              <a:ea typeface="+mn-ea"/>
              <a:cs typeface="+mn-cs"/>
            </a:rPr>
            <a:t>Trade and Investment Leadership Group</a:t>
          </a:r>
          <a:endParaRPr lang="en-GB" sz="1600" b="0" i="0" kern="1200" dirty="0">
            <a:solidFill>
              <a:schemeClr val="bg1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E5EF874E-106F-4210-9BD0-52BD08634AFE}" type="sibTrans" cxnId="{0BBE552C-8C53-4E88-9F27-34BC24B0AF43}">
      <dgm:prSet/>
      <dgm:spPr/>
      <dgm:t>
        <a:bodyPr/>
        <a:lstStyle/>
        <a:p>
          <a:endParaRPr lang="en-GB"/>
        </a:p>
      </dgm:t>
    </dgm:pt>
    <dgm:pt modelId="{311C5F13-826A-4EE3-B66D-EDE074301DE9}" type="parTrans" cxnId="{0BBE552C-8C53-4E88-9F27-34BC24B0AF43}">
      <dgm:prSet/>
      <dgm:spPr/>
      <dgm:t>
        <a:bodyPr/>
        <a:lstStyle/>
        <a:p>
          <a:endParaRPr lang="en-GB"/>
        </a:p>
      </dgm:t>
    </dgm:pt>
    <dgm:pt modelId="{D454A8ED-AA69-4B73-9F1E-D1C469AF88B6}">
      <dgm:prSet phldrT="[Text]" custT="1"/>
      <dgm:spPr/>
      <dgm:t>
        <a:bodyPr/>
        <a:lstStyle/>
        <a:p>
          <a:r>
            <a:rPr lang="en-US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Finance Frontiers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9FF65BA0-368E-464F-87E6-C1FFD68280F3}" type="parTrans" cxnId="{BADFC10C-6778-4C85-A69C-CFF62736B525}">
      <dgm:prSet/>
      <dgm:spPr/>
      <dgm:t>
        <a:bodyPr/>
        <a:lstStyle/>
        <a:p>
          <a:endParaRPr lang="en-GB"/>
        </a:p>
      </dgm:t>
    </dgm:pt>
    <dgm:pt modelId="{A465D377-54C4-4640-B753-0535EB15C918}" type="sibTrans" cxnId="{BADFC10C-6778-4C85-A69C-CFF62736B525}">
      <dgm:prSet/>
      <dgm:spPr/>
      <dgm:t>
        <a:bodyPr/>
        <a:lstStyle/>
        <a:p>
          <a:endParaRPr lang="en-GB"/>
        </a:p>
      </dgm:t>
    </dgm:pt>
    <dgm:pt modelId="{762EB822-0010-400D-BCFB-39F4537988E3}">
      <dgm:prSet phldrT="[Text]" custT="1"/>
      <dgm:spPr/>
      <dgm:t>
        <a:bodyPr/>
        <a:lstStyle/>
        <a:p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Green Trade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D6A389CD-0864-4165-A332-9C2ADDB734F3}" type="parTrans" cxnId="{3894C9DA-6A8B-43C1-80C1-030BC46CEA35}">
      <dgm:prSet/>
      <dgm:spPr/>
      <dgm:t>
        <a:bodyPr/>
        <a:lstStyle/>
        <a:p>
          <a:endParaRPr lang="en-GB"/>
        </a:p>
      </dgm:t>
    </dgm:pt>
    <dgm:pt modelId="{334B36D2-DE10-40CB-AF86-EB2B4BA9E6C5}" type="sibTrans" cxnId="{3894C9DA-6A8B-43C1-80C1-030BC46CEA35}">
      <dgm:prSet/>
      <dgm:spPr/>
      <dgm:t>
        <a:bodyPr/>
        <a:lstStyle/>
        <a:p>
          <a:endParaRPr lang="en-GB"/>
        </a:p>
      </dgm:t>
    </dgm:pt>
    <dgm:pt modelId="{63B3676B-B454-428E-9BC9-48BD01C9B7F4}">
      <dgm:prSet phldrT="[Text]" custT="1"/>
      <dgm:spPr>
        <a:solidFill>
          <a:srgbClr val="002369"/>
        </a:solidFill>
      </dgm:spPr>
      <dgm:t>
        <a:bodyPr/>
        <a:lstStyle/>
        <a:p>
          <a:r>
            <a:rPr lang="fr-CH" sz="16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and Investment Action Group</a:t>
          </a:r>
          <a:endParaRPr lang="en-GB" sz="16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5748D951-45F6-4BF9-A9DE-991A4D514C86}" type="parTrans" cxnId="{14170D4B-DCA8-4DFA-A544-7B1A60233D36}">
      <dgm:prSet/>
      <dgm:spPr/>
      <dgm:t>
        <a:bodyPr/>
        <a:lstStyle/>
        <a:p>
          <a:endParaRPr lang="en-GB"/>
        </a:p>
      </dgm:t>
    </dgm:pt>
    <dgm:pt modelId="{7D22D5A2-14D6-41F5-9FCD-00CE425EEA07}" type="sibTrans" cxnId="{14170D4B-DCA8-4DFA-A544-7B1A60233D36}">
      <dgm:prSet/>
      <dgm:spPr/>
      <dgm:t>
        <a:bodyPr/>
        <a:lstStyle/>
        <a:p>
          <a:endParaRPr lang="en-GB"/>
        </a:p>
      </dgm:t>
    </dgm:pt>
    <dgm:pt modelId="{C4524EA8-DFCE-4103-88CB-E796C8AC00AB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Global Investment Policy and Practice</a:t>
          </a:r>
          <a:endParaRPr lang="en-GB" sz="1400" b="0" i="0" kern="1200" noProof="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EF367F13-24CB-44FF-A2BA-091D439DC309}" type="parTrans" cxnId="{5E8C363F-8DE6-4A4F-8B14-280D1C86C920}">
      <dgm:prSet/>
      <dgm:spPr/>
      <dgm:t>
        <a:bodyPr/>
        <a:lstStyle/>
        <a:p>
          <a:endParaRPr lang="en-GB"/>
        </a:p>
      </dgm:t>
    </dgm:pt>
    <dgm:pt modelId="{977572AA-6696-4071-A259-5DD89BB3A309}" type="sibTrans" cxnId="{5E8C363F-8DE6-4A4F-8B14-280D1C86C920}">
      <dgm:prSet/>
      <dgm:spPr/>
      <dgm:t>
        <a:bodyPr/>
        <a:lstStyle/>
        <a:p>
          <a:endParaRPr lang="en-GB"/>
        </a:p>
      </dgm:t>
    </dgm:pt>
    <dgm:pt modelId="{95DC867B-3230-4826-A483-5FCCEF7FC001}">
      <dgm:prSet phldrT="[Text]" custT="1"/>
      <dgm:spPr/>
      <dgm:t>
        <a:bodyPr/>
        <a:lstStyle/>
        <a:p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Inclusive Trade</a:t>
          </a:r>
        </a:p>
      </dgm:t>
    </dgm:pt>
    <dgm:pt modelId="{E64C26A4-5BE9-4C78-B01F-0D6A58C7B65A}" type="parTrans" cxnId="{EDAF085E-5452-46D8-861F-FE428C38F9E3}">
      <dgm:prSet/>
      <dgm:spPr/>
      <dgm:t>
        <a:bodyPr/>
        <a:lstStyle/>
        <a:p>
          <a:endParaRPr lang="en-GB"/>
        </a:p>
      </dgm:t>
    </dgm:pt>
    <dgm:pt modelId="{364F5AF4-0495-4C15-816A-0E7FC9E144F0}" type="sibTrans" cxnId="{EDAF085E-5452-46D8-861F-FE428C38F9E3}">
      <dgm:prSet/>
      <dgm:spPr/>
      <dgm:t>
        <a:bodyPr/>
        <a:lstStyle/>
        <a:p>
          <a:endParaRPr lang="en-GB"/>
        </a:p>
      </dgm:t>
    </dgm:pt>
    <dgm:pt modelId="{C946B2BE-8011-471A-9698-7FAFBDEE2543}">
      <dgm:prSet phldrT="[Text]" custT="1"/>
      <dgm:spPr/>
      <dgm:t>
        <a:bodyPr/>
        <a:lstStyle/>
        <a:p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Digital Payments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8C3E91D7-E6BD-4C11-83A6-96AA14DB8C3D}" type="parTrans" cxnId="{9E68AC4C-60AF-4C56-90EF-6CED0E4FF0A4}">
      <dgm:prSet/>
      <dgm:spPr/>
      <dgm:t>
        <a:bodyPr/>
        <a:lstStyle/>
        <a:p>
          <a:endParaRPr lang="en-GB"/>
        </a:p>
      </dgm:t>
    </dgm:pt>
    <dgm:pt modelId="{364BDC09-20A7-4A21-9FCE-9B80BFD90D6E}" type="sibTrans" cxnId="{9E68AC4C-60AF-4C56-90EF-6CED0E4FF0A4}">
      <dgm:prSet/>
      <dgm:spPr/>
      <dgm:t>
        <a:bodyPr/>
        <a:lstStyle/>
        <a:p>
          <a:endParaRPr lang="en-GB"/>
        </a:p>
      </dgm:t>
    </dgm:pt>
    <dgm:pt modelId="{C8DBB49C-C297-47CA-A380-5C6652FF3B57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</a:t>
          </a:r>
          <a:r>
            <a:rPr lang="fr-CH" sz="1400" b="0" i="0" kern="1200" dirty="0" err="1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Shocks</a:t>
          </a: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, Tensions and </a:t>
          </a:r>
          <a:r>
            <a:rPr lang="fr-CH" sz="1400" b="0" i="0" kern="1200" dirty="0" err="1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Governance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gm:t>
    </dgm:pt>
    <dgm:pt modelId="{7E925A52-0173-4CAD-A27F-55E68FFB9318}" type="parTrans" cxnId="{91F37F9C-2D59-4FE7-8430-4F406B6FF7B4}">
      <dgm:prSet/>
      <dgm:spPr/>
      <dgm:t>
        <a:bodyPr/>
        <a:lstStyle/>
        <a:p>
          <a:endParaRPr lang="en-GB"/>
        </a:p>
      </dgm:t>
    </dgm:pt>
    <dgm:pt modelId="{6D3B8A27-6467-4A7C-AB07-6A3E63DF2CBA}" type="sibTrans" cxnId="{91F37F9C-2D59-4FE7-8430-4F406B6FF7B4}">
      <dgm:prSet/>
      <dgm:spPr/>
      <dgm:t>
        <a:bodyPr/>
        <a:lstStyle/>
        <a:p>
          <a:endParaRPr lang="en-GB"/>
        </a:p>
      </dgm:t>
    </dgm:pt>
    <dgm:pt modelId="{F96F5AC8-C94A-4307-B4BF-F51A7EBFA2E8}" type="pres">
      <dgm:prSet presAssocID="{0AE1D06C-8943-44BF-BF6F-86C253C1FD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0FFA40-B1F2-45A4-BB8C-0EE89EFD7A18}" type="pres">
      <dgm:prSet presAssocID="{03639F0D-2F88-459D-8269-00AA3698E7F6}" presName="vertOne" presStyleCnt="0"/>
      <dgm:spPr/>
    </dgm:pt>
    <dgm:pt modelId="{C674B9F0-4D2E-492B-A546-92A380F2428F}" type="pres">
      <dgm:prSet presAssocID="{03639F0D-2F88-459D-8269-00AA3698E7F6}" presName="txOne" presStyleLbl="node0" presStyleIdx="0" presStyleCnt="1" custScaleX="99966" custScaleY="25891" custLinFactNeighborX="12387" custLinFactNeighborY="23278">
        <dgm:presLayoutVars>
          <dgm:chPref val="3"/>
        </dgm:presLayoutVars>
      </dgm:prSet>
      <dgm:spPr/>
    </dgm:pt>
    <dgm:pt modelId="{45A0796B-11C2-4DB0-A320-6FF3D7099B34}" type="pres">
      <dgm:prSet presAssocID="{03639F0D-2F88-459D-8269-00AA3698E7F6}" presName="parTransOne" presStyleCnt="0"/>
      <dgm:spPr/>
    </dgm:pt>
    <dgm:pt modelId="{8374E694-E9A0-4B7E-84AC-7F7D56FB1583}" type="pres">
      <dgm:prSet presAssocID="{03639F0D-2F88-459D-8269-00AA3698E7F6}" presName="horzOne" presStyleCnt="0"/>
      <dgm:spPr/>
    </dgm:pt>
    <dgm:pt modelId="{40A5ECF3-9F2C-4401-AA11-D3A37C0AE37E}" type="pres">
      <dgm:prSet presAssocID="{63B3676B-B454-428E-9BC9-48BD01C9B7F4}" presName="vertTwo" presStyleCnt="0"/>
      <dgm:spPr/>
    </dgm:pt>
    <dgm:pt modelId="{21540836-542C-40E5-BD05-BB40C6E8FCEC}" type="pres">
      <dgm:prSet presAssocID="{63B3676B-B454-428E-9BC9-48BD01C9B7F4}" presName="txTwo" presStyleLbl="node2" presStyleIdx="0" presStyleCnt="1" custScaleX="100162" custScaleY="25891">
        <dgm:presLayoutVars>
          <dgm:chPref val="3"/>
        </dgm:presLayoutVars>
      </dgm:prSet>
      <dgm:spPr/>
    </dgm:pt>
    <dgm:pt modelId="{D384609D-C914-4944-8087-DA5986F7ED83}" type="pres">
      <dgm:prSet presAssocID="{63B3676B-B454-428E-9BC9-48BD01C9B7F4}" presName="parTransTwo" presStyleCnt="0"/>
      <dgm:spPr/>
    </dgm:pt>
    <dgm:pt modelId="{AC9355A0-B518-4E97-A086-B4516EE44E5A}" type="pres">
      <dgm:prSet presAssocID="{63B3676B-B454-428E-9BC9-48BD01C9B7F4}" presName="horzTwo" presStyleCnt="0"/>
      <dgm:spPr/>
    </dgm:pt>
    <dgm:pt modelId="{F6B32577-E8EA-4544-B3EF-F5A698D4C99E}" type="pres">
      <dgm:prSet presAssocID="{C8DBB49C-C297-47CA-A380-5C6652FF3B57}" presName="vertThree" presStyleCnt="0"/>
      <dgm:spPr/>
    </dgm:pt>
    <dgm:pt modelId="{CA610DCB-21FF-4CA5-8666-9050389678E1}" type="pres">
      <dgm:prSet presAssocID="{C8DBB49C-C297-47CA-A380-5C6652FF3B57}" presName="txThree" presStyleLbl="node3" presStyleIdx="0" presStyleCnt="7">
        <dgm:presLayoutVars>
          <dgm:chPref val="3"/>
        </dgm:presLayoutVars>
      </dgm:prSet>
      <dgm:spPr/>
    </dgm:pt>
    <dgm:pt modelId="{BF91C125-23BB-40E1-B584-A29020BD30D9}" type="pres">
      <dgm:prSet presAssocID="{C8DBB49C-C297-47CA-A380-5C6652FF3B57}" presName="horzThree" presStyleCnt="0"/>
      <dgm:spPr/>
    </dgm:pt>
    <dgm:pt modelId="{B58935D0-91CB-48BD-A2A3-729BC6ED5569}" type="pres">
      <dgm:prSet presAssocID="{6D3B8A27-6467-4A7C-AB07-6A3E63DF2CBA}" presName="sibSpaceThree" presStyleCnt="0"/>
      <dgm:spPr/>
    </dgm:pt>
    <dgm:pt modelId="{7EC7EB9B-DEFC-4DC1-94BE-6FB2BA3C8979}" type="pres">
      <dgm:prSet presAssocID="{C4524EA8-DFCE-4103-88CB-E796C8AC00AB}" presName="vertThree" presStyleCnt="0"/>
      <dgm:spPr/>
    </dgm:pt>
    <dgm:pt modelId="{A0177146-7A43-4F32-B4DA-5A20F3199834}" type="pres">
      <dgm:prSet presAssocID="{C4524EA8-DFCE-4103-88CB-E796C8AC00AB}" presName="txThree" presStyleLbl="node3" presStyleIdx="1" presStyleCnt="7" custLinFactNeighborY="-1192">
        <dgm:presLayoutVars>
          <dgm:chPref val="3"/>
        </dgm:presLayoutVars>
      </dgm:prSet>
      <dgm:spPr/>
    </dgm:pt>
    <dgm:pt modelId="{BC09A801-0BE5-4929-A87E-60139571FAB4}" type="pres">
      <dgm:prSet presAssocID="{C4524EA8-DFCE-4103-88CB-E796C8AC00AB}" presName="horzThree" presStyleCnt="0"/>
      <dgm:spPr/>
    </dgm:pt>
    <dgm:pt modelId="{AC714FF7-0663-4B53-8AFB-D9D3C79059CF}" type="pres">
      <dgm:prSet presAssocID="{977572AA-6696-4071-A259-5DD89BB3A309}" presName="sibSpaceThree" presStyleCnt="0"/>
      <dgm:spPr/>
    </dgm:pt>
    <dgm:pt modelId="{9236014B-A31E-4F75-BC47-0A1017C60743}" type="pres">
      <dgm:prSet presAssocID="{EEF79B14-1691-427E-AE41-2EC82B931608}" presName="vertThree" presStyleCnt="0"/>
      <dgm:spPr/>
    </dgm:pt>
    <dgm:pt modelId="{81041A44-F2FA-4783-88AD-336BD850ACF8}" type="pres">
      <dgm:prSet presAssocID="{EEF79B14-1691-427E-AE41-2EC82B931608}" presName="txThree" presStyleLbl="node3" presStyleIdx="2" presStyleCnt="7">
        <dgm:presLayoutVars>
          <dgm:chPref val="3"/>
        </dgm:presLayoutVars>
      </dgm:prSet>
      <dgm:spPr/>
    </dgm:pt>
    <dgm:pt modelId="{85C782BF-05F5-4466-BF83-2CA7E40431B1}" type="pres">
      <dgm:prSet presAssocID="{EEF79B14-1691-427E-AE41-2EC82B931608}" presName="horzThree" presStyleCnt="0"/>
      <dgm:spPr/>
    </dgm:pt>
    <dgm:pt modelId="{3CA4747B-1730-49F9-BD3F-37712549DE16}" type="pres">
      <dgm:prSet presAssocID="{006E2996-C93A-4A0B-B576-DD6D25F57737}" presName="sibSpaceThree" presStyleCnt="0"/>
      <dgm:spPr/>
    </dgm:pt>
    <dgm:pt modelId="{6C6B232C-440C-4B24-A23A-3B6555077219}" type="pres">
      <dgm:prSet presAssocID="{D454A8ED-AA69-4B73-9F1E-D1C469AF88B6}" presName="vertThree" presStyleCnt="0"/>
      <dgm:spPr/>
    </dgm:pt>
    <dgm:pt modelId="{7692C794-E0D9-4611-A46D-F1F122026134}" type="pres">
      <dgm:prSet presAssocID="{D454A8ED-AA69-4B73-9F1E-D1C469AF88B6}" presName="txThree" presStyleLbl="node3" presStyleIdx="3" presStyleCnt="7">
        <dgm:presLayoutVars>
          <dgm:chPref val="3"/>
        </dgm:presLayoutVars>
      </dgm:prSet>
      <dgm:spPr/>
    </dgm:pt>
    <dgm:pt modelId="{EA7C8C1A-7BD4-49BC-B948-25A48769065C}" type="pres">
      <dgm:prSet presAssocID="{D454A8ED-AA69-4B73-9F1E-D1C469AF88B6}" presName="horzThree" presStyleCnt="0"/>
      <dgm:spPr/>
    </dgm:pt>
    <dgm:pt modelId="{C0ACE168-5D3E-4C7B-8B5A-1B6B7FEB572C}" type="pres">
      <dgm:prSet presAssocID="{A465D377-54C4-4640-B753-0535EB15C918}" presName="sibSpaceThree" presStyleCnt="0"/>
      <dgm:spPr/>
    </dgm:pt>
    <dgm:pt modelId="{276C9FE6-9990-4CD4-A815-B8D529033110}" type="pres">
      <dgm:prSet presAssocID="{C946B2BE-8011-471A-9698-7FAFBDEE2543}" presName="vertThree" presStyleCnt="0"/>
      <dgm:spPr/>
    </dgm:pt>
    <dgm:pt modelId="{B101DADC-921D-4A5F-AB29-9E7493DD0EA7}" type="pres">
      <dgm:prSet presAssocID="{C946B2BE-8011-471A-9698-7FAFBDEE2543}" presName="txThree" presStyleLbl="node3" presStyleIdx="4" presStyleCnt="7">
        <dgm:presLayoutVars>
          <dgm:chPref val="3"/>
        </dgm:presLayoutVars>
      </dgm:prSet>
      <dgm:spPr/>
    </dgm:pt>
    <dgm:pt modelId="{E81066B8-C14F-4CF7-8DD6-BD03AFEDBA61}" type="pres">
      <dgm:prSet presAssocID="{C946B2BE-8011-471A-9698-7FAFBDEE2543}" presName="horzThree" presStyleCnt="0"/>
      <dgm:spPr/>
    </dgm:pt>
    <dgm:pt modelId="{11A97788-A355-4CB9-A50C-FDA2A338937A}" type="pres">
      <dgm:prSet presAssocID="{364BDC09-20A7-4A21-9FCE-9B80BFD90D6E}" presName="sibSpaceThree" presStyleCnt="0"/>
      <dgm:spPr/>
    </dgm:pt>
    <dgm:pt modelId="{5747A556-75E5-4A84-99E0-D373FC6F2F7C}" type="pres">
      <dgm:prSet presAssocID="{762EB822-0010-400D-BCFB-39F4537988E3}" presName="vertThree" presStyleCnt="0"/>
      <dgm:spPr/>
    </dgm:pt>
    <dgm:pt modelId="{4CF72294-B2B7-4EF7-B88F-4FA6870E0B14}" type="pres">
      <dgm:prSet presAssocID="{762EB822-0010-400D-BCFB-39F4537988E3}" presName="txThree" presStyleLbl="node3" presStyleIdx="5" presStyleCnt="7">
        <dgm:presLayoutVars>
          <dgm:chPref val="3"/>
        </dgm:presLayoutVars>
      </dgm:prSet>
      <dgm:spPr/>
    </dgm:pt>
    <dgm:pt modelId="{187895BE-6F5B-4CAF-A9AB-6FCFE6CE97DD}" type="pres">
      <dgm:prSet presAssocID="{762EB822-0010-400D-BCFB-39F4537988E3}" presName="horzThree" presStyleCnt="0"/>
      <dgm:spPr/>
    </dgm:pt>
    <dgm:pt modelId="{21477329-E3A0-47CB-8DF0-F2D7675B01C8}" type="pres">
      <dgm:prSet presAssocID="{334B36D2-DE10-40CB-AF86-EB2B4BA9E6C5}" presName="sibSpaceThree" presStyleCnt="0"/>
      <dgm:spPr/>
    </dgm:pt>
    <dgm:pt modelId="{901E0522-3480-45D5-B715-FEF37107E05E}" type="pres">
      <dgm:prSet presAssocID="{95DC867B-3230-4826-A483-5FCCEF7FC001}" presName="vertThree" presStyleCnt="0"/>
      <dgm:spPr/>
    </dgm:pt>
    <dgm:pt modelId="{4FFA9563-81A8-4770-B6CA-B377081E4041}" type="pres">
      <dgm:prSet presAssocID="{95DC867B-3230-4826-A483-5FCCEF7FC001}" presName="txThree" presStyleLbl="node3" presStyleIdx="6" presStyleCnt="7">
        <dgm:presLayoutVars>
          <dgm:chPref val="3"/>
        </dgm:presLayoutVars>
      </dgm:prSet>
      <dgm:spPr/>
    </dgm:pt>
    <dgm:pt modelId="{2AED1481-6813-405F-9608-8778C73A2C97}" type="pres">
      <dgm:prSet presAssocID="{95DC867B-3230-4826-A483-5FCCEF7FC001}" presName="horzThree" presStyleCnt="0"/>
      <dgm:spPr/>
    </dgm:pt>
  </dgm:ptLst>
  <dgm:cxnLst>
    <dgm:cxn modelId="{8F97CD01-8CC3-4B87-AE87-144E605E96DF}" type="presOf" srcId="{D454A8ED-AA69-4B73-9F1E-D1C469AF88B6}" destId="{7692C794-E0D9-4611-A46D-F1F122026134}" srcOrd="0" destOrd="0" presId="urn:microsoft.com/office/officeart/2005/8/layout/hierarchy4"/>
    <dgm:cxn modelId="{BADFC10C-6778-4C85-A69C-CFF62736B525}" srcId="{63B3676B-B454-428E-9BC9-48BD01C9B7F4}" destId="{D454A8ED-AA69-4B73-9F1E-D1C469AF88B6}" srcOrd="3" destOrd="0" parTransId="{9FF65BA0-368E-464F-87E6-C1FFD68280F3}" sibTransId="{A465D377-54C4-4640-B753-0535EB15C918}"/>
    <dgm:cxn modelId="{0BBE552C-8C53-4E88-9F27-34BC24B0AF43}" srcId="{0AE1D06C-8943-44BF-BF6F-86C253C1FD94}" destId="{03639F0D-2F88-459D-8269-00AA3698E7F6}" srcOrd="0" destOrd="0" parTransId="{311C5F13-826A-4EE3-B66D-EDE074301DE9}" sibTransId="{E5EF874E-106F-4210-9BD0-52BD08634AFE}"/>
    <dgm:cxn modelId="{5E8C363F-8DE6-4A4F-8B14-280D1C86C920}" srcId="{63B3676B-B454-428E-9BC9-48BD01C9B7F4}" destId="{C4524EA8-DFCE-4103-88CB-E796C8AC00AB}" srcOrd="1" destOrd="0" parTransId="{EF367F13-24CB-44FF-A2BA-091D439DC309}" sibTransId="{977572AA-6696-4071-A259-5DD89BB3A309}"/>
    <dgm:cxn modelId="{EDAF085E-5452-46D8-861F-FE428C38F9E3}" srcId="{63B3676B-B454-428E-9BC9-48BD01C9B7F4}" destId="{95DC867B-3230-4826-A483-5FCCEF7FC001}" srcOrd="6" destOrd="0" parTransId="{E64C26A4-5BE9-4C78-B01F-0D6A58C7B65A}" sibTransId="{364F5AF4-0495-4C15-816A-0E7FC9E144F0}"/>
    <dgm:cxn modelId="{66DB6D46-9F89-461D-94B0-898E43779AFE}" type="presOf" srcId="{63B3676B-B454-428E-9BC9-48BD01C9B7F4}" destId="{21540836-542C-40E5-BD05-BB40C6E8FCEC}" srcOrd="0" destOrd="0" presId="urn:microsoft.com/office/officeart/2005/8/layout/hierarchy4"/>
    <dgm:cxn modelId="{14170D4B-DCA8-4DFA-A544-7B1A60233D36}" srcId="{03639F0D-2F88-459D-8269-00AA3698E7F6}" destId="{63B3676B-B454-428E-9BC9-48BD01C9B7F4}" srcOrd="0" destOrd="0" parTransId="{5748D951-45F6-4BF9-A9DE-991A4D514C86}" sibTransId="{7D22D5A2-14D6-41F5-9FCD-00CE425EEA07}"/>
    <dgm:cxn modelId="{9E68AC4C-60AF-4C56-90EF-6CED0E4FF0A4}" srcId="{63B3676B-B454-428E-9BC9-48BD01C9B7F4}" destId="{C946B2BE-8011-471A-9698-7FAFBDEE2543}" srcOrd="4" destOrd="0" parTransId="{8C3E91D7-E6BD-4C11-83A6-96AA14DB8C3D}" sibTransId="{364BDC09-20A7-4A21-9FCE-9B80BFD90D6E}"/>
    <dgm:cxn modelId="{7202E155-30F3-4169-B500-6B2BB8B1EF90}" type="presOf" srcId="{C946B2BE-8011-471A-9698-7FAFBDEE2543}" destId="{B101DADC-921D-4A5F-AB29-9E7493DD0EA7}" srcOrd="0" destOrd="0" presId="urn:microsoft.com/office/officeart/2005/8/layout/hierarchy4"/>
    <dgm:cxn modelId="{DEE51379-83E4-4658-919D-639BAD2C5FF8}" type="presOf" srcId="{0AE1D06C-8943-44BF-BF6F-86C253C1FD94}" destId="{F96F5AC8-C94A-4307-B4BF-F51A7EBFA2E8}" srcOrd="0" destOrd="0" presId="urn:microsoft.com/office/officeart/2005/8/layout/hierarchy4"/>
    <dgm:cxn modelId="{C99DFE7B-EE77-414E-BF0E-0A301D1ADE51}" type="presOf" srcId="{03639F0D-2F88-459D-8269-00AA3698E7F6}" destId="{C674B9F0-4D2E-492B-A546-92A380F2428F}" srcOrd="0" destOrd="0" presId="urn:microsoft.com/office/officeart/2005/8/layout/hierarchy4"/>
    <dgm:cxn modelId="{0FD39F7D-5D4C-4EE9-86C4-A4CFE1452B6F}" type="presOf" srcId="{C4524EA8-DFCE-4103-88CB-E796C8AC00AB}" destId="{A0177146-7A43-4F32-B4DA-5A20F3199834}" srcOrd="0" destOrd="0" presId="urn:microsoft.com/office/officeart/2005/8/layout/hierarchy4"/>
    <dgm:cxn modelId="{E844068F-A78D-46AE-A900-94D6DE201362}" type="presOf" srcId="{C8DBB49C-C297-47CA-A380-5C6652FF3B57}" destId="{CA610DCB-21FF-4CA5-8666-9050389678E1}" srcOrd="0" destOrd="0" presId="urn:microsoft.com/office/officeart/2005/8/layout/hierarchy4"/>
    <dgm:cxn modelId="{91F37F9C-2D59-4FE7-8430-4F406B6FF7B4}" srcId="{63B3676B-B454-428E-9BC9-48BD01C9B7F4}" destId="{C8DBB49C-C297-47CA-A380-5C6652FF3B57}" srcOrd="0" destOrd="0" parTransId="{7E925A52-0173-4CAD-A27F-55E68FFB9318}" sibTransId="{6D3B8A27-6467-4A7C-AB07-6A3E63DF2CBA}"/>
    <dgm:cxn modelId="{A0E79ABA-2774-4B78-8853-042D10D903CE}" srcId="{63B3676B-B454-428E-9BC9-48BD01C9B7F4}" destId="{EEF79B14-1691-427E-AE41-2EC82B931608}" srcOrd="2" destOrd="0" parTransId="{BE7642A8-81DA-456F-984D-D9C73143C804}" sibTransId="{006E2996-C93A-4A0B-B576-DD6D25F57737}"/>
    <dgm:cxn modelId="{B62F6CD1-4129-4E62-B74B-3942EF1C1FED}" type="presOf" srcId="{EEF79B14-1691-427E-AE41-2EC82B931608}" destId="{81041A44-F2FA-4783-88AD-336BD850ACF8}" srcOrd="0" destOrd="0" presId="urn:microsoft.com/office/officeart/2005/8/layout/hierarchy4"/>
    <dgm:cxn modelId="{80FF7DD7-9B0C-42E0-8107-85BCE762B10E}" type="presOf" srcId="{762EB822-0010-400D-BCFB-39F4537988E3}" destId="{4CF72294-B2B7-4EF7-B88F-4FA6870E0B14}" srcOrd="0" destOrd="0" presId="urn:microsoft.com/office/officeart/2005/8/layout/hierarchy4"/>
    <dgm:cxn modelId="{3894C9DA-6A8B-43C1-80C1-030BC46CEA35}" srcId="{63B3676B-B454-428E-9BC9-48BD01C9B7F4}" destId="{762EB822-0010-400D-BCFB-39F4537988E3}" srcOrd="5" destOrd="0" parTransId="{D6A389CD-0864-4165-A332-9C2ADDB734F3}" sibTransId="{334B36D2-DE10-40CB-AF86-EB2B4BA9E6C5}"/>
    <dgm:cxn modelId="{B23998FD-1318-42DA-9720-FCEDFE18B948}" type="presOf" srcId="{95DC867B-3230-4826-A483-5FCCEF7FC001}" destId="{4FFA9563-81A8-4770-B6CA-B377081E4041}" srcOrd="0" destOrd="0" presId="urn:microsoft.com/office/officeart/2005/8/layout/hierarchy4"/>
    <dgm:cxn modelId="{C5CED725-CCBD-4FC8-8E7E-5074B31FD8A0}" type="presParOf" srcId="{F96F5AC8-C94A-4307-B4BF-F51A7EBFA2E8}" destId="{430FFA40-B1F2-45A4-BB8C-0EE89EFD7A18}" srcOrd="0" destOrd="0" presId="urn:microsoft.com/office/officeart/2005/8/layout/hierarchy4"/>
    <dgm:cxn modelId="{91C06FBA-7721-42BD-9571-0650E5E75D11}" type="presParOf" srcId="{430FFA40-B1F2-45A4-BB8C-0EE89EFD7A18}" destId="{C674B9F0-4D2E-492B-A546-92A380F2428F}" srcOrd="0" destOrd="0" presId="urn:microsoft.com/office/officeart/2005/8/layout/hierarchy4"/>
    <dgm:cxn modelId="{6E55A752-5DFB-4B9E-BB55-3C09CE97B3A1}" type="presParOf" srcId="{430FFA40-B1F2-45A4-BB8C-0EE89EFD7A18}" destId="{45A0796B-11C2-4DB0-A320-6FF3D7099B34}" srcOrd="1" destOrd="0" presId="urn:microsoft.com/office/officeart/2005/8/layout/hierarchy4"/>
    <dgm:cxn modelId="{F71E7A09-668D-4628-BAB2-88A10848447E}" type="presParOf" srcId="{430FFA40-B1F2-45A4-BB8C-0EE89EFD7A18}" destId="{8374E694-E9A0-4B7E-84AC-7F7D56FB1583}" srcOrd="2" destOrd="0" presId="urn:microsoft.com/office/officeart/2005/8/layout/hierarchy4"/>
    <dgm:cxn modelId="{168C9017-E6CB-4ADA-AEE1-0D60169D7E94}" type="presParOf" srcId="{8374E694-E9A0-4B7E-84AC-7F7D56FB1583}" destId="{40A5ECF3-9F2C-4401-AA11-D3A37C0AE37E}" srcOrd="0" destOrd="0" presId="urn:microsoft.com/office/officeart/2005/8/layout/hierarchy4"/>
    <dgm:cxn modelId="{5817B835-9F44-489B-8B1E-80655B06F3F9}" type="presParOf" srcId="{40A5ECF3-9F2C-4401-AA11-D3A37C0AE37E}" destId="{21540836-542C-40E5-BD05-BB40C6E8FCEC}" srcOrd="0" destOrd="0" presId="urn:microsoft.com/office/officeart/2005/8/layout/hierarchy4"/>
    <dgm:cxn modelId="{D52849C5-ED06-4C50-9746-6244E2BCF77A}" type="presParOf" srcId="{40A5ECF3-9F2C-4401-AA11-D3A37C0AE37E}" destId="{D384609D-C914-4944-8087-DA5986F7ED83}" srcOrd="1" destOrd="0" presId="urn:microsoft.com/office/officeart/2005/8/layout/hierarchy4"/>
    <dgm:cxn modelId="{083544A2-917A-48C3-9861-8DE4F4F939CF}" type="presParOf" srcId="{40A5ECF3-9F2C-4401-AA11-D3A37C0AE37E}" destId="{AC9355A0-B518-4E97-A086-B4516EE44E5A}" srcOrd="2" destOrd="0" presId="urn:microsoft.com/office/officeart/2005/8/layout/hierarchy4"/>
    <dgm:cxn modelId="{03B93D70-CCF2-4C14-A7E7-D129EF141F82}" type="presParOf" srcId="{AC9355A0-B518-4E97-A086-B4516EE44E5A}" destId="{F6B32577-E8EA-4544-B3EF-F5A698D4C99E}" srcOrd="0" destOrd="0" presId="urn:microsoft.com/office/officeart/2005/8/layout/hierarchy4"/>
    <dgm:cxn modelId="{7BE3C377-B136-4ED9-9656-3A8F52E51BAA}" type="presParOf" srcId="{F6B32577-E8EA-4544-B3EF-F5A698D4C99E}" destId="{CA610DCB-21FF-4CA5-8666-9050389678E1}" srcOrd="0" destOrd="0" presId="urn:microsoft.com/office/officeart/2005/8/layout/hierarchy4"/>
    <dgm:cxn modelId="{059F65D5-729E-4F7C-A9CC-7E900DA739BC}" type="presParOf" srcId="{F6B32577-E8EA-4544-B3EF-F5A698D4C99E}" destId="{BF91C125-23BB-40E1-B584-A29020BD30D9}" srcOrd="1" destOrd="0" presId="urn:microsoft.com/office/officeart/2005/8/layout/hierarchy4"/>
    <dgm:cxn modelId="{CF89B723-4D26-4230-B10D-807D81690573}" type="presParOf" srcId="{AC9355A0-B518-4E97-A086-B4516EE44E5A}" destId="{B58935D0-91CB-48BD-A2A3-729BC6ED5569}" srcOrd="1" destOrd="0" presId="urn:microsoft.com/office/officeart/2005/8/layout/hierarchy4"/>
    <dgm:cxn modelId="{43B097C7-B1EB-4987-B92E-B3AD1E74FDF3}" type="presParOf" srcId="{AC9355A0-B518-4E97-A086-B4516EE44E5A}" destId="{7EC7EB9B-DEFC-4DC1-94BE-6FB2BA3C8979}" srcOrd="2" destOrd="0" presId="urn:microsoft.com/office/officeart/2005/8/layout/hierarchy4"/>
    <dgm:cxn modelId="{585E8367-45FE-489F-BDE5-F2244E6D0D25}" type="presParOf" srcId="{7EC7EB9B-DEFC-4DC1-94BE-6FB2BA3C8979}" destId="{A0177146-7A43-4F32-B4DA-5A20F3199834}" srcOrd="0" destOrd="0" presId="urn:microsoft.com/office/officeart/2005/8/layout/hierarchy4"/>
    <dgm:cxn modelId="{E1997342-0C01-44ED-BF2A-D193B1C4349C}" type="presParOf" srcId="{7EC7EB9B-DEFC-4DC1-94BE-6FB2BA3C8979}" destId="{BC09A801-0BE5-4929-A87E-60139571FAB4}" srcOrd="1" destOrd="0" presId="urn:microsoft.com/office/officeart/2005/8/layout/hierarchy4"/>
    <dgm:cxn modelId="{3CC179B3-C872-4E97-955F-3DBD93576344}" type="presParOf" srcId="{AC9355A0-B518-4E97-A086-B4516EE44E5A}" destId="{AC714FF7-0663-4B53-8AFB-D9D3C79059CF}" srcOrd="3" destOrd="0" presId="urn:microsoft.com/office/officeart/2005/8/layout/hierarchy4"/>
    <dgm:cxn modelId="{1CB382AF-6809-40F7-BF56-A9640113168B}" type="presParOf" srcId="{AC9355A0-B518-4E97-A086-B4516EE44E5A}" destId="{9236014B-A31E-4F75-BC47-0A1017C60743}" srcOrd="4" destOrd="0" presId="urn:microsoft.com/office/officeart/2005/8/layout/hierarchy4"/>
    <dgm:cxn modelId="{44A7C291-1508-4091-B4FF-F634ED1889F8}" type="presParOf" srcId="{9236014B-A31E-4F75-BC47-0A1017C60743}" destId="{81041A44-F2FA-4783-88AD-336BD850ACF8}" srcOrd="0" destOrd="0" presId="urn:microsoft.com/office/officeart/2005/8/layout/hierarchy4"/>
    <dgm:cxn modelId="{D8FB26F7-C6F4-4A8F-A3AE-C9CA4CA294DC}" type="presParOf" srcId="{9236014B-A31E-4F75-BC47-0A1017C60743}" destId="{85C782BF-05F5-4466-BF83-2CA7E40431B1}" srcOrd="1" destOrd="0" presId="urn:microsoft.com/office/officeart/2005/8/layout/hierarchy4"/>
    <dgm:cxn modelId="{719CCB1D-FE25-469F-BB6A-2FBCA5B9938F}" type="presParOf" srcId="{AC9355A0-B518-4E97-A086-B4516EE44E5A}" destId="{3CA4747B-1730-49F9-BD3F-37712549DE16}" srcOrd="5" destOrd="0" presId="urn:microsoft.com/office/officeart/2005/8/layout/hierarchy4"/>
    <dgm:cxn modelId="{62831087-ED45-4C9A-8936-F9D2C5D40FA1}" type="presParOf" srcId="{AC9355A0-B518-4E97-A086-B4516EE44E5A}" destId="{6C6B232C-440C-4B24-A23A-3B6555077219}" srcOrd="6" destOrd="0" presId="urn:microsoft.com/office/officeart/2005/8/layout/hierarchy4"/>
    <dgm:cxn modelId="{0B6D4D36-8818-47EF-8F10-C0B046A87692}" type="presParOf" srcId="{6C6B232C-440C-4B24-A23A-3B6555077219}" destId="{7692C794-E0D9-4611-A46D-F1F122026134}" srcOrd="0" destOrd="0" presId="urn:microsoft.com/office/officeart/2005/8/layout/hierarchy4"/>
    <dgm:cxn modelId="{07BFC108-F932-4932-A2A1-E365C561EB37}" type="presParOf" srcId="{6C6B232C-440C-4B24-A23A-3B6555077219}" destId="{EA7C8C1A-7BD4-49BC-B948-25A48769065C}" srcOrd="1" destOrd="0" presId="urn:microsoft.com/office/officeart/2005/8/layout/hierarchy4"/>
    <dgm:cxn modelId="{9C9BC291-362B-47CB-8323-FA0E175E588E}" type="presParOf" srcId="{AC9355A0-B518-4E97-A086-B4516EE44E5A}" destId="{C0ACE168-5D3E-4C7B-8B5A-1B6B7FEB572C}" srcOrd="7" destOrd="0" presId="urn:microsoft.com/office/officeart/2005/8/layout/hierarchy4"/>
    <dgm:cxn modelId="{963592F4-D9B6-42A1-9C60-1A617D5290B3}" type="presParOf" srcId="{AC9355A0-B518-4E97-A086-B4516EE44E5A}" destId="{276C9FE6-9990-4CD4-A815-B8D529033110}" srcOrd="8" destOrd="0" presId="urn:microsoft.com/office/officeart/2005/8/layout/hierarchy4"/>
    <dgm:cxn modelId="{277FFEFE-B0D2-4EEE-9766-64026C730EF0}" type="presParOf" srcId="{276C9FE6-9990-4CD4-A815-B8D529033110}" destId="{B101DADC-921D-4A5F-AB29-9E7493DD0EA7}" srcOrd="0" destOrd="0" presId="urn:microsoft.com/office/officeart/2005/8/layout/hierarchy4"/>
    <dgm:cxn modelId="{EA6CB2FC-5AC4-4906-B8E8-E1F15A6417ED}" type="presParOf" srcId="{276C9FE6-9990-4CD4-A815-B8D529033110}" destId="{E81066B8-C14F-4CF7-8DD6-BD03AFEDBA61}" srcOrd="1" destOrd="0" presId="urn:microsoft.com/office/officeart/2005/8/layout/hierarchy4"/>
    <dgm:cxn modelId="{DE0D6866-F87A-43E5-A1FB-C97C12FBF4BE}" type="presParOf" srcId="{AC9355A0-B518-4E97-A086-B4516EE44E5A}" destId="{11A97788-A355-4CB9-A50C-FDA2A338937A}" srcOrd="9" destOrd="0" presId="urn:microsoft.com/office/officeart/2005/8/layout/hierarchy4"/>
    <dgm:cxn modelId="{1749228D-0B8B-48A6-9D8A-57E50BC859F4}" type="presParOf" srcId="{AC9355A0-B518-4E97-A086-B4516EE44E5A}" destId="{5747A556-75E5-4A84-99E0-D373FC6F2F7C}" srcOrd="10" destOrd="0" presId="urn:microsoft.com/office/officeart/2005/8/layout/hierarchy4"/>
    <dgm:cxn modelId="{8DAFFCF1-7AD9-48D3-9AB2-E4D7D9AD1180}" type="presParOf" srcId="{5747A556-75E5-4A84-99E0-D373FC6F2F7C}" destId="{4CF72294-B2B7-4EF7-B88F-4FA6870E0B14}" srcOrd="0" destOrd="0" presId="urn:microsoft.com/office/officeart/2005/8/layout/hierarchy4"/>
    <dgm:cxn modelId="{EA7FCEAD-2AA0-4921-A47C-ED39A32E8EAF}" type="presParOf" srcId="{5747A556-75E5-4A84-99E0-D373FC6F2F7C}" destId="{187895BE-6F5B-4CAF-A9AB-6FCFE6CE97DD}" srcOrd="1" destOrd="0" presId="urn:microsoft.com/office/officeart/2005/8/layout/hierarchy4"/>
    <dgm:cxn modelId="{92CE8EC4-E294-4534-A95A-37426C151067}" type="presParOf" srcId="{AC9355A0-B518-4E97-A086-B4516EE44E5A}" destId="{21477329-E3A0-47CB-8DF0-F2D7675B01C8}" srcOrd="11" destOrd="0" presId="urn:microsoft.com/office/officeart/2005/8/layout/hierarchy4"/>
    <dgm:cxn modelId="{32A6987B-5273-42D2-986D-233440F08025}" type="presParOf" srcId="{AC9355A0-B518-4E97-A086-B4516EE44E5A}" destId="{901E0522-3480-45D5-B715-FEF37107E05E}" srcOrd="12" destOrd="0" presId="urn:microsoft.com/office/officeart/2005/8/layout/hierarchy4"/>
    <dgm:cxn modelId="{91462769-9A87-42EA-80F0-2D1EE4E3EFC5}" type="presParOf" srcId="{901E0522-3480-45D5-B715-FEF37107E05E}" destId="{4FFA9563-81A8-4770-B6CA-B377081E4041}" srcOrd="0" destOrd="0" presId="urn:microsoft.com/office/officeart/2005/8/layout/hierarchy4"/>
    <dgm:cxn modelId="{92378C95-FF25-47F2-AFA0-FC7DDB4BDF75}" type="presParOf" srcId="{901E0522-3480-45D5-B715-FEF37107E05E}" destId="{2AED1481-6813-405F-9608-8778C73A2C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4B9F0-4D2E-492B-A546-92A380F2428F}">
      <dsp:nvSpPr>
        <dsp:cNvPr id="0" name=""/>
        <dsp:cNvSpPr/>
      </dsp:nvSpPr>
      <dsp:spPr>
        <a:xfrm>
          <a:off x="1508" y="67580"/>
          <a:ext cx="9667043" cy="409478"/>
        </a:xfrm>
        <a:prstGeom prst="roundRect">
          <a:avLst>
            <a:gd name="adj" fmla="val 10000"/>
          </a:avLst>
        </a:prstGeom>
        <a:solidFill>
          <a:srgbClr val="002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chemeClr val="tx1">
                <a:lumMod val="85000"/>
                <a:lumOff val="15000"/>
              </a:schemeClr>
            </a:buClr>
            <a:buSzPct val="100000"/>
            <a:buFont typeface="System Font Regular"/>
            <a:buNone/>
            <a:tabLst/>
          </a:pPr>
          <a:r>
            <a:rPr lang="fr-CH" sz="1600" b="0" i="0" kern="1200" dirty="0">
              <a:solidFill>
                <a:schemeClr val="bg1"/>
              </a:solidFill>
              <a:latin typeface="HelveticaNeueLT Pro 65 Md" panose="020B0604020202020204" pitchFamily="34" charset="77"/>
              <a:ea typeface="+mn-ea"/>
              <a:cs typeface="+mn-cs"/>
            </a:rPr>
            <a:t>Trade and Investment Leadership Group</a:t>
          </a:r>
          <a:endParaRPr lang="en-GB" sz="1600" b="0" i="0" kern="1200" dirty="0">
            <a:solidFill>
              <a:schemeClr val="bg1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13501" y="79573"/>
        <a:ext cx="9643057" cy="385492"/>
      </dsp:txXfrm>
    </dsp:sp>
    <dsp:sp modelId="{21540836-542C-40E5-BD05-BB40C6E8FCEC}">
      <dsp:nvSpPr>
        <dsp:cNvPr id="0" name=""/>
        <dsp:cNvSpPr/>
      </dsp:nvSpPr>
      <dsp:spPr>
        <a:xfrm>
          <a:off x="8549" y="697741"/>
          <a:ext cx="9651453" cy="409478"/>
        </a:xfrm>
        <a:prstGeom prst="roundRect">
          <a:avLst>
            <a:gd name="adj" fmla="val 10000"/>
          </a:avLst>
        </a:prstGeom>
        <a:solidFill>
          <a:srgbClr val="002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and Investment Action Group</a:t>
          </a:r>
          <a:endParaRPr lang="en-GB" sz="16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20542" y="709734"/>
        <a:ext cx="9627467" cy="385492"/>
      </dsp:txXfrm>
    </dsp:sp>
    <dsp:sp modelId="{CA610DCB-21FF-4CA5-8666-9050389678E1}">
      <dsp:nvSpPr>
        <dsp:cNvPr id="0" name=""/>
        <dsp:cNvSpPr/>
      </dsp:nvSpPr>
      <dsp:spPr>
        <a:xfrm>
          <a:off x="16354" y="1394858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</a:t>
          </a:r>
          <a:r>
            <a:rPr lang="fr-CH" sz="1400" b="0" i="0" kern="1200" dirty="0" err="1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Shocks</a:t>
          </a: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, Tensions and </a:t>
          </a:r>
          <a:r>
            <a:rPr lang="fr-CH" sz="1400" b="0" i="0" kern="1200" dirty="0" err="1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Governance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55271" y="1433775"/>
        <a:ext cx="1250881" cy="1503712"/>
      </dsp:txXfrm>
    </dsp:sp>
    <dsp:sp modelId="{A0177146-7A43-4F32-B4DA-5A20F3199834}">
      <dsp:nvSpPr>
        <dsp:cNvPr id="0" name=""/>
        <dsp:cNvSpPr/>
      </dsp:nvSpPr>
      <dsp:spPr>
        <a:xfrm>
          <a:off x="1400875" y="1376006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Global Investment Policy and Practice</a:t>
          </a:r>
          <a:endParaRPr lang="en-GB" sz="1400" b="0" i="0" kern="1200" noProof="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1439792" y="1414923"/>
        <a:ext cx="1250881" cy="1503712"/>
      </dsp:txXfrm>
    </dsp:sp>
    <dsp:sp modelId="{81041A44-F2FA-4783-88AD-336BD850ACF8}">
      <dsp:nvSpPr>
        <dsp:cNvPr id="0" name=""/>
        <dsp:cNvSpPr/>
      </dsp:nvSpPr>
      <dsp:spPr>
        <a:xfrm>
          <a:off x="2785396" y="1394858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Facilitation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2824313" y="1433775"/>
        <a:ext cx="1250881" cy="1503712"/>
      </dsp:txXfrm>
    </dsp:sp>
    <dsp:sp modelId="{7692C794-E0D9-4611-A46D-F1F122026134}">
      <dsp:nvSpPr>
        <dsp:cNvPr id="0" name=""/>
        <dsp:cNvSpPr/>
      </dsp:nvSpPr>
      <dsp:spPr>
        <a:xfrm>
          <a:off x="4169918" y="1394858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Trade Finance Frontiers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4208835" y="1433775"/>
        <a:ext cx="1250881" cy="1503712"/>
      </dsp:txXfrm>
    </dsp:sp>
    <dsp:sp modelId="{B101DADC-921D-4A5F-AB29-9E7493DD0EA7}">
      <dsp:nvSpPr>
        <dsp:cNvPr id="0" name=""/>
        <dsp:cNvSpPr/>
      </dsp:nvSpPr>
      <dsp:spPr>
        <a:xfrm>
          <a:off x="5554439" y="1394858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Digital Payments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5593356" y="1433775"/>
        <a:ext cx="1250881" cy="1503712"/>
      </dsp:txXfrm>
    </dsp:sp>
    <dsp:sp modelId="{4CF72294-B2B7-4EF7-B88F-4FA6870E0B14}">
      <dsp:nvSpPr>
        <dsp:cNvPr id="0" name=""/>
        <dsp:cNvSpPr/>
      </dsp:nvSpPr>
      <dsp:spPr>
        <a:xfrm>
          <a:off x="6938961" y="1394858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Green Trade</a:t>
          </a:r>
          <a:endParaRPr lang="en-GB" sz="1400" b="0" i="0" kern="1200" dirty="0">
            <a:solidFill>
              <a:srgbClr val="FFFFFF"/>
            </a:solidFill>
            <a:latin typeface="HelveticaNeueLT Pro 65 Md" panose="020B0604020202020204" pitchFamily="34" charset="77"/>
            <a:ea typeface="+mn-ea"/>
            <a:cs typeface="+mn-cs"/>
          </a:endParaRPr>
        </a:p>
      </dsp:txBody>
      <dsp:txXfrm>
        <a:off x="6977878" y="1433775"/>
        <a:ext cx="1250881" cy="1503712"/>
      </dsp:txXfrm>
    </dsp:sp>
    <dsp:sp modelId="{4FFA9563-81A8-4770-B6CA-B377081E4041}">
      <dsp:nvSpPr>
        <dsp:cNvPr id="0" name=""/>
        <dsp:cNvSpPr/>
      </dsp:nvSpPr>
      <dsp:spPr>
        <a:xfrm>
          <a:off x="8323482" y="1394858"/>
          <a:ext cx="1328715" cy="1581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0" i="0" kern="1200" dirty="0">
              <a:solidFill>
                <a:srgbClr val="FFFFFF"/>
              </a:solidFill>
              <a:latin typeface="HelveticaNeueLT Pro 65 Md" panose="020B0604020202020204" pitchFamily="34" charset="77"/>
              <a:ea typeface="+mn-ea"/>
              <a:cs typeface="+mn-cs"/>
            </a:rPr>
            <a:t>Inclusive Trade</a:t>
          </a:r>
        </a:p>
      </dsp:txBody>
      <dsp:txXfrm>
        <a:off x="8362399" y="1433775"/>
        <a:ext cx="1250881" cy="150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95839-96B7-4545-BD18-A6C8EE55308C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037C-1A9F-4E34-B56A-DD9CB8562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6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A6CD3-8917-844C-8716-878DFDEE01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7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A6CD3-8917-844C-8716-878DFDEE01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1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A6CD3-8917-844C-8716-878DFDEE01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0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A6CD3-8917-844C-8716-878DFDEE01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Grid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FA1785A-EA0B-1340-8D5C-D7003A20E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6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3340C5A-6311-334F-A667-330E00D77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124" y="2386778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0DB05CCC-C111-6D44-88BF-1E498EB20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4" y="3093602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ABFB5F-C8ED-5442-A24C-D14E661691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638333"/>
            <a:ext cx="315110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EBB8CC-91A3-D74B-91B6-4C8C08000CA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94411C99-D881-A044-B856-4BCF9A9AE7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126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3F957121-4479-C745-9660-7FD5463BC2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124" y="4969672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F8FC09D5-8117-C942-A0C4-7DA3B0D461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124" y="5676496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7B9C8AD-6AF0-8B44-A8EE-B156B6C7F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221227"/>
            <a:ext cx="315110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CBE792-2E7C-8643-980F-A1DE75753C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9C788F08-E040-644B-9019-D4B46EC85F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08580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C9521F7C-0616-6D4D-B0F6-46C792920E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08578" y="2386778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FCD0D0FE-9758-7644-A28B-644570DBB30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8578" y="3093602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352A8B1-8CEB-F24E-A7C9-F8D427A5E3E0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1638333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367A72-7E57-EE45-B97D-D5988E2D9BB6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C7BD7ED1-EB87-E948-8D36-D0E49B506D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08580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ED7EBC3-EC74-0D40-AC22-8EB6B0331B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08578" y="4969672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9229AA03-41B6-C140-A652-A2911DAB6B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08578" y="5676496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BED171-D61F-7A4D-90F7-67F385B75A4E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4221227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DA5FD5-F5EA-6548-BF93-E0490A9E6613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E852B001-1AEA-2943-91FC-48BF211218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034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49B20230-8562-174A-BF0E-DC14CB6E563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90032" y="2386778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E446AE04-0087-E942-ADC6-8141F87F525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90032" y="3093602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9526B3-3A1F-6648-8216-88790C7F428A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0033" y="1638333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7BD634-8D78-C946-BAF8-C8A37744A4BD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0033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262A430C-C049-5841-9A04-C746F4F6CE9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0034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279DB0F9-6104-4D4C-AA39-0F1EB810D6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90032" y="4969672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7AEC336B-390A-8549-9514-0E6E2E78C01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90032" y="5676496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676EDF-F6A9-B445-AF4D-1800EB77DB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0033" y="4221227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3EE9934-8C7B-1D43-B12A-1656BD18E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0033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0">
            <a:extLst>
              <a:ext uri="{FF2B5EF4-FFF2-40B4-BE49-F238E27FC236}">
                <a16:creationId xmlns:a16="http://schemas.microsoft.com/office/drawing/2014/main" id="{A9AA1255-6AD1-0F48-8486-3BF494F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9887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A7ECAEB-B55F-E147-960B-A1788028F4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0230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Grid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BBF2080-C0B3-9246-85FA-61FE1092C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5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D44A0C9-5B4C-E146-B057-E3D4A81FA7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125" y="2386778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590F807-22BC-6943-8B6F-76DA6A1C8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3093602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1B08CB-836F-CE4F-9500-35A49E449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4" y="1638333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47DACE-D2E1-8C46-871E-E53CD0E28DF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4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8">
            <a:extLst>
              <a:ext uri="{FF2B5EF4-FFF2-40B4-BE49-F238E27FC236}">
                <a16:creationId xmlns:a16="http://schemas.microsoft.com/office/drawing/2014/main" id="{E4A046F6-4119-BC42-B7BA-FDB1F0816E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471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F34B5FF9-7EDC-A44F-91A6-A2E6A44DC0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6471" y="2386778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4" name="Text Placeholder 8">
            <a:extLst>
              <a:ext uri="{FF2B5EF4-FFF2-40B4-BE49-F238E27FC236}">
                <a16:creationId xmlns:a16="http://schemas.microsoft.com/office/drawing/2014/main" id="{20163CE5-94AC-C241-853C-46F1E4C716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46471" y="3093602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A6241CC-6D87-084B-ABFB-F6EA412293A8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6470" y="1638333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8204F0-E41B-0A48-A898-CCF3E632665A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6470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80B8872F-1F58-6E44-93A8-704E13324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5817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8" name="Text Placeholder 8">
            <a:extLst>
              <a:ext uri="{FF2B5EF4-FFF2-40B4-BE49-F238E27FC236}">
                <a16:creationId xmlns:a16="http://schemas.microsoft.com/office/drawing/2014/main" id="{F8799F16-BA21-5447-BD9E-B1E11CD69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65817" y="2386778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id="{F21AA3D6-528F-0742-8E9F-102CE62EFD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65817" y="3093602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B334901-712E-E545-A8F3-50ADE6FCF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565816" y="1638333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9E6E8F-2BCE-9B43-B016-3B7585C60F5C}"/>
              </a:ext>
            </a:extLst>
          </p:cNvPr>
          <p:cNvCxnSpPr>
            <a:cxnSpLocks/>
          </p:cNvCxnSpPr>
          <p:nvPr userDrawn="1"/>
        </p:nvCxnSpPr>
        <p:spPr>
          <a:xfrm flipH="1">
            <a:off x="6565816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8">
            <a:extLst>
              <a:ext uri="{FF2B5EF4-FFF2-40B4-BE49-F238E27FC236}">
                <a16:creationId xmlns:a16="http://schemas.microsoft.com/office/drawing/2014/main" id="{9C491C1F-AA84-444E-9FD3-31331DDF76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9908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3177BCC5-0D80-2343-89C3-0E175AF64D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79908" y="2386778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4" name="Text Placeholder 8">
            <a:extLst>
              <a:ext uri="{FF2B5EF4-FFF2-40B4-BE49-F238E27FC236}">
                <a16:creationId xmlns:a16="http://schemas.microsoft.com/office/drawing/2014/main" id="{8043399B-30C8-7C49-93B1-097DA532D2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79908" y="3093602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9F89AFF-E5AF-674F-87BA-F830C19B67F5}"/>
              </a:ext>
            </a:extLst>
          </p:cNvPr>
          <p:cNvCxnSpPr>
            <a:cxnSpLocks/>
          </p:cNvCxnSpPr>
          <p:nvPr userDrawn="1"/>
        </p:nvCxnSpPr>
        <p:spPr>
          <a:xfrm flipH="1">
            <a:off x="9279907" y="1638333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EE62025-1051-DB4A-80BE-4B634BDF0EF0}"/>
              </a:ext>
            </a:extLst>
          </p:cNvPr>
          <p:cNvCxnSpPr>
            <a:cxnSpLocks/>
          </p:cNvCxnSpPr>
          <p:nvPr userDrawn="1"/>
        </p:nvCxnSpPr>
        <p:spPr>
          <a:xfrm flipH="1">
            <a:off x="9279907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8">
            <a:extLst>
              <a:ext uri="{FF2B5EF4-FFF2-40B4-BE49-F238E27FC236}">
                <a16:creationId xmlns:a16="http://schemas.microsoft.com/office/drawing/2014/main" id="{70B428B5-7B08-0D4F-B3EC-5570C3D823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125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08" name="Text Placeholder 8">
            <a:extLst>
              <a:ext uri="{FF2B5EF4-FFF2-40B4-BE49-F238E27FC236}">
                <a16:creationId xmlns:a16="http://schemas.microsoft.com/office/drawing/2014/main" id="{EB7A4438-35C5-E24B-B147-DAF63B37E8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125" y="4969672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FDA182A2-5516-0441-A9F0-FD2FF9CA6A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125" y="5676496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DC11488-7D8C-3840-A318-6B5FD395EAD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4" y="4221227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6784242-BD7C-494B-B3DD-4CBE74DAEB9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4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967C37CA-49DF-4D4D-AB76-9EFA28C70E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46471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3" name="Text Placeholder 8">
            <a:extLst>
              <a:ext uri="{FF2B5EF4-FFF2-40B4-BE49-F238E27FC236}">
                <a16:creationId xmlns:a16="http://schemas.microsoft.com/office/drawing/2014/main" id="{ADF4D42E-687A-B848-A9C7-9F0A3FC0E5A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46471" y="4969672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4" name="Text Placeholder 8">
            <a:extLst>
              <a:ext uri="{FF2B5EF4-FFF2-40B4-BE49-F238E27FC236}">
                <a16:creationId xmlns:a16="http://schemas.microsoft.com/office/drawing/2014/main" id="{0D29FAF5-7722-0A47-9C87-A170A69ED71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46471" y="5676496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568C017-D48C-FE41-ADBD-E93CE6795CC1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6470" y="4221227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F113953-1941-D844-B9F5-569AC577EAC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46470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C1B968FB-D65B-8440-A13D-5715FA7A15E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65817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8" name="Text Placeholder 8">
            <a:extLst>
              <a:ext uri="{FF2B5EF4-FFF2-40B4-BE49-F238E27FC236}">
                <a16:creationId xmlns:a16="http://schemas.microsoft.com/office/drawing/2014/main" id="{8DF17C4F-6EEB-7D41-9975-B8F9CB07EB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65817" y="4969672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9" name="Text Placeholder 8">
            <a:extLst>
              <a:ext uri="{FF2B5EF4-FFF2-40B4-BE49-F238E27FC236}">
                <a16:creationId xmlns:a16="http://schemas.microsoft.com/office/drawing/2014/main" id="{BD6FF321-D359-4640-95BA-EE35B42B92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65817" y="5676496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0DDC796-3E0D-0A49-AF70-CDA4F725EBDA}"/>
              </a:ext>
            </a:extLst>
          </p:cNvPr>
          <p:cNvCxnSpPr>
            <a:cxnSpLocks/>
          </p:cNvCxnSpPr>
          <p:nvPr userDrawn="1"/>
        </p:nvCxnSpPr>
        <p:spPr>
          <a:xfrm flipH="1">
            <a:off x="6565816" y="4221227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804962F-A58E-0840-B296-F84525410A9E}"/>
              </a:ext>
            </a:extLst>
          </p:cNvPr>
          <p:cNvCxnSpPr>
            <a:cxnSpLocks/>
          </p:cNvCxnSpPr>
          <p:nvPr userDrawn="1"/>
        </p:nvCxnSpPr>
        <p:spPr>
          <a:xfrm flipH="1">
            <a:off x="6565816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4B30DA08-AF0A-4445-956C-DD35F374E2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79908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23" name="Text Placeholder 8">
            <a:extLst>
              <a:ext uri="{FF2B5EF4-FFF2-40B4-BE49-F238E27FC236}">
                <a16:creationId xmlns:a16="http://schemas.microsoft.com/office/drawing/2014/main" id="{01285782-89CF-8540-8A8F-8F864D716E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79908" y="4969672"/>
            <a:ext cx="2361230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0432FF91-5950-B84E-B8B8-E9C5CDEE53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79908" y="5676496"/>
            <a:ext cx="2361230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2F842C5-CAB5-B04C-B830-114FEB990108}"/>
              </a:ext>
            </a:extLst>
          </p:cNvPr>
          <p:cNvCxnSpPr>
            <a:cxnSpLocks/>
          </p:cNvCxnSpPr>
          <p:nvPr userDrawn="1"/>
        </p:nvCxnSpPr>
        <p:spPr>
          <a:xfrm flipH="1">
            <a:off x="9279907" y="4221227"/>
            <a:ext cx="236123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CCE9077-0018-1D40-9A0C-D82B46F8D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9279907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0">
            <a:extLst>
              <a:ext uri="{FF2B5EF4-FFF2-40B4-BE49-F238E27FC236}">
                <a16:creationId xmlns:a16="http://schemas.microsoft.com/office/drawing/2014/main" id="{A69E28B0-B2D2-0542-BF0C-7BF2EEF4B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9887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DF35DCAB-ED6E-C841-AE00-20199BC93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07438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1D3BD9E-45C3-BF43-8A17-33D649A253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E389685-9AD0-804A-8EC2-D3CCC68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DA41-F12C-7E45-B6A2-96E3E5FE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15DB36-3225-A54B-941F-632A8EE1C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4" y="1426029"/>
            <a:ext cx="10515600" cy="4934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0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10515600" cy="50403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3346A3C-7FEE-F748-8A2B-6B478245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5A8191FD-244A-3747-8A32-5FD4CB15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1A1DF44-42AD-C14F-BC0F-E11D9FAAD8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22186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10515600" cy="5040313"/>
          </a:xfrm>
        </p:spPr>
        <p:txBody>
          <a:bodyPr/>
          <a:lstStyle>
            <a:lvl1pPr marL="358775" indent="-358775">
              <a:buFont typeface="+mj-lt"/>
              <a:buAutoNum type="arabicPeriod"/>
              <a:tabLst/>
              <a:defRPr/>
            </a:lvl1pPr>
            <a:lvl2pPr marL="712788" indent="-263525">
              <a:tabLst/>
              <a:defRPr/>
            </a:lvl2pPr>
            <a:lvl3pPr marL="712788" indent="-263525">
              <a:tabLst/>
              <a:defRPr/>
            </a:lvl3pPr>
            <a:lvl4pPr marL="712788" indent="-263525">
              <a:tabLst/>
              <a:defRPr/>
            </a:lvl4pPr>
            <a:lvl5pPr marL="712788" indent="-263525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FEA2534-12FF-8548-AC93-F66BE3342F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C4F4B56E-2344-104B-AA77-196D0C2C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D8AB4B-27C1-F049-86B0-7B756F30F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54864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30137"/>
            <a:ext cx="10515600" cy="5175250"/>
          </a:xfrm>
        </p:spPr>
        <p:txBody>
          <a:bodyPr numCol="2" spcCol="288000"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BF72675-FE69-7F43-AA61-5392B65B9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54FAD86F-40DA-3F4D-9BA9-8B7542F0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73A2919-84A7-5746-9C02-2D52F5B8C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5599" cy="182999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73311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30137"/>
            <a:ext cx="10515600" cy="5175250"/>
          </a:xfrm>
        </p:spPr>
        <p:txBody>
          <a:bodyPr numCol="2" spcCol="288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078D9AB-C803-F241-8855-221CCD862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D89910F7-6372-6741-8900-21AEB9C8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B07E1C-437B-8340-AAD0-6FAD0D7F5F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11279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10515600" cy="5040313"/>
          </a:xfrm>
        </p:spPr>
        <p:txBody>
          <a:bodyPr numCol="2" spcCol="288000"/>
          <a:lstStyle>
            <a:lvl1pPr marL="358775" indent="-358775">
              <a:buFont typeface="+mj-lt"/>
              <a:buAutoNum type="arabicPeriod"/>
              <a:tabLst/>
              <a:defRPr/>
            </a:lvl1pPr>
            <a:lvl2pPr marL="712788" indent="-263525">
              <a:tabLst/>
              <a:defRPr/>
            </a:lvl2pPr>
            <a:lvl3pPr marL="712788" indent="-263525">
              <a:tabLst/>
              <a:defRPr/>
            </a:lvl3pPr>
            <a:lvl4pPr marL="712788" indent="-263525">
              <a:tabLst/>
              <a:defRPr/>
            </a:lvl4pPr>
            <a:lvl5pPr marL="712788" indent="-263525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01142DD-1803-8F4D-BB26-D8FB42E55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289EEC52-0F6F-B943-B134-20F40431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29D276D-FFA8-0C49-AA55-5E749B1DB9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52036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4137" y="1319034"/>
            <a:ext cx="4858587" cy="4948773"/>
          </a:xfrm>
        </p:spPr>
        <p:txBody>
          <a:bodyPr numCol="1" spcCol="108000" anchor="ctr"/>
          <a:lstStyle>
            <a:lvl1pPr marL="285750" indent="-285750">
              <a:buFont typeface="System Font Regular"/>
              <a:buChar char="–"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54BEB6D7-75A1-3944-BD55-676262760B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A9B00E9-BD78-6E48-BDFE-46372C4CE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5599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3326495-4F5D-44A9-6C0A-2A6F1CDE76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4" y="1319034"/>
            <a:ext cx="4858587" cy="4948773"/>
          </a:xfrm>
        </p:spPr>
        <p:txBody>
          <a:bodyPr numCol="1" spcCol="10800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System Font Regular"/>
              <a:buNone/>
              <a:defRPr sz="4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2EF8F0-D842-0652-91F7-7F6EC9E1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39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, Subtitle +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E2F8F9C-8CDA-0A4A-A224-92B8940C5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9703" y="1506397"/>
            <a:ext cx="404813" cy="4048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BA2FDA-F8DB-494A-BB85-49AF9EEE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4" y="2101629"/>
            <a:ext cx="4944825" cy="43404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177800" indent="-1778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/>
              <a:defRPr sz="1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C934DAF-3320-A441-BF71-3B408818BC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00478" y="1506397"/>
            <a:ext cx="404813" cy="4048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E1F572-C96F-134C-8C9C-858F4774A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0478" y="2101629"/>
            <a:ext cx="4944825" cy="43404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177800" indent="-1778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/>
              <a:defRPr sz="1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8F0185-B842-4843-95D3-C15B2956E3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27859" y="1579718"/>
            <a:ext cx="434408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9A2F74B-3E43-5C4F-9267-E658741B1F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98634" y="1579718"/>
            <a:ext cx="4344089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9B2DE84-16FC-F844-B989-9563B7F109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6DDA5A32-4223-964E-91B5-0B996D0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37DD206-4E94-E34A-AE5E-35B643EBC2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7125" y="252613"/>
            <a:ext cx="10515598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14536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525173D0-0685-AD4B-8DB8-6443EF6FA8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2468" y="1495166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F4FD-47C6-5B41-87C0-06B56A960C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27124" y="1421772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FF220F-CFCE-CC4A-9104-AC7D8DACE1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2468" y="2361858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24200266-3CF7-2341-AD3D-B0FD415606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7124" y="2288464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E1F6B7-6B47-584B-B4FB-809BA30D2C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82468" y="3228550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2E8558AC-1F87-A84D-AEDB-5A947D2DEE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27124" y="3155156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F1C81690-7B8A-F948-811C-C15913E922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82468" y="4095242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04990EB0-A4E0-2A4B-850D-5E4F2BA66A3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27124" y="4021848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524D2B20-714B-AD42-A10E-4A35AF9A8D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82468" y="4961934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0CB93D3-C8C4-AA4C-92A5-34F9851DA61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27124" y="4888540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76BB9068-6800-B049-8ED5-270A8A77D69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82468" y="5828626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8E35686D-9E89-A04C-8FCD-53975D83E36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27124" y="5755232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5BA5D22B-83DC-EF40-A28C-EFF3906577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4" y="0"/>
            <a:ext cx="573563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Title 10">
            <a:extLst>
              <a:ext uri="{FF2B5EF4-FFF2-40B4-BE49-F238E27FC236}">
                <a16:creationId xmlns:a16="http://schemas.microsoft.com/office/drawing/2014/main" id="{C51A78A1-87F0-064B-83F5-289158C82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622405"/>
            <a:ext cx="4968876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1460BB1-63AA-5643-B12F-C39B86B29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FADE3F8-69F3-9086-195D-91C3EB08D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4" y="1501627"/>
            <a:ext cx="4112786" cy="6181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01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5560F0CC-CCA6-6D1F-2A79-11F8E6DBC1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27124" y="2368319"/>
            <a:ext cx="4112786" cy="6181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02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98B0182-B631-BF85-6B98-7E72FE3A5B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7124" y="3235011"/>
            <a:ext cx="4112786" cy="6181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03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5AB1573A-9989-0B01-8DFE-45140F616F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7124" y="4101703"/>
            <a:ext cx="4112786" cy="6181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04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8614C983-9A6A-4270-703A-F21EB7B685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124" y="4968395"/>
            <a:ext cx="4112786" cy="6181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05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C65E7A8C-F874-196A-212D-21B5CC54AB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27124" y="5835087"/>
            <a:ext cx="4112786" cy="6181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06</a:t>
            </a:r>
          </a:p>
        </p:txBody>
      </p:sp>
    </p:spTree>
    <p:extLst>
      <p:ext uri="{BB962C8B-B14F-4D97-AF65-F5344CB8AC3E}">
        <p14:creationId xmlns:p14="http://schemas.microsoft.com/office/powerpoint/2010/main" val="478578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, Subtitle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E52A92-36C8-6146-A074-58935F4BB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7861" y="1506095"/>
            <a:ext cx="264643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E2F8F9C-8CDA-0A4A-A224-92B8940C5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7124" y="1542469"/>
            <a:ext cx="404813" cy="4048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BA2FDA-F8DB-494A-BB85-49AF9EEE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2183524"/>
            <a:ext cx="3247168" cy="42585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177800" indent="-177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4FA3AB-0933-344F-BEF4-4D123BAB3B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4706" y="1506095"/>
            <a:ext cx="264643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201B351-9990-1446-86F0-34FCB7FA6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3969" y="1542469"/>
            <a:ext cx="404813" cy="4048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BEDB28-C37A-5D43-B878-376FF3FADE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3970" y="2183524"/>
            <a:ext cx="3247168" cy="42585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177800" indent="-177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D59983E-B6EC-3941-8AAD-BBB96BB95B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61282" y="1506095"/>
            <a:ext cx="264643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21A3979E-6C29-C546-BE2B-1CDAD96B52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60545" y="1542469"/>
            <a:ext cx="404813" cy="4048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A5017A7-F38B-8D49-9588-84B8B652E4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60546" y="2183524"/>
            <a:ext cx="3247168" cy="42585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177800" indent="-177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/>
              <a:defRPr sz="16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002358-0B41-CF4B-90EB-3B46CDB6B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69383276-1BA9-FA4B-8C5E-830EA907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5D351ED-44B9-8D43-9145-3261FD9E7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994629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E52A92-36C8-6146-A074-58935F4BB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4" y="3697341"/>
            <a:ext cx="3068357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E2F8F9C-8CDA-0A4A-A224-92B8940C5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7124" y="2621210"/>
            <a:ext cx="807790" cy="8077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BA2FDA-F8DB-494A-BB85-49AF9EEE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421194"/>
            <a:ext cx="3068357" cy="203199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4FA3AB-0933-344F-BEF4-4D123BAB3B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780" y="3697341"/>
            <a:ext cx="3068357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201B351-9990-1446-86F0-34FCB7FA6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72778" y="2621210"/>
            <a:ext cx="807790" cy="8077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BEDB28-C37A-5D43-B878-376FF3FADE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72781" y="4421194"/>
            <a:ext cx="3068357" cy="203199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D59983E-B6EC-3941-8AAD-BBB96BB95B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9951" y="3697341"/>
            <a:ext cx="3068357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21A3979E-6C29-C546-BE2B-1CDAD96B52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49951" y="2621210"/>
            <a:ext cx="807790" cy="8077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A5017A7-F38B-8D49-9588-84B8B652E4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49952" y="4421194"/>
            <a:ext cx="3068357" cy="203199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AB7BA6F-83CD-7C46-BB4B-4C8DEF268F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7125" y="1416835"/>
            <a:ext cx="10515600" cy="86595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281D669-8F2B-9549-A453-33DD0A34D3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1C88659F-428B-9045-A747-E6D26E03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F0F7CB-B73D-6843-90A6-AFF18EEA0C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18486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E52A92-36C8-6146-A074-58935F4BB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5600" y="1499581"/>
            <a:ext cx="411214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E2F8F9C-8CDA-0A4A-A224-92B8940C5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7124" y="1499581"/>
            <a:ext cx="618101" cy="6181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BA2FDA-F8DB-494A-BB85-49AF9EEE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600" y="2223435"/>
            <a:ext cx="4112141" cy="143673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7130CE5-E52E-F44F-824F-4FBDE65321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05600" y="4027526"/>
            <a:ext cx="411214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199EC5A-ED2C-294F-A090-75A5AA5CB5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7124" y="4027526"/>
            <a:ext cx="618101" cy="6181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BAF0019-424D-274C-99A1-BF1E82168C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05600" y="4751379"/>
            <a:ext cx="4112141" cy="157883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7BDEE4-E2CF-334D-9D64-CE7E8C97C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30582" y="1499581"/>
            <a:ext cx="411214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C8E94CAF-0103-ED4E-8D92-034136A92B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52106" y="1499581"/>
            <a:ext cx="618101" cy="6181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39F1211-C0AE-CA4E-924A-A8AFB3C7F3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0582" y="2223435"/>
            <a:ext cx="4112141" cy="143673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479A229-4D6F-6C41-A627-E27FD0C21B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0582" y="4027526"/>
            <a:ext cx="4112142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207C8AF-EB51-CD4F-AE9B-1752900C23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52106" y="4027526"/>
            <a:ext cx="618101" cy="6181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ABDAD47-554F-7844-9D32-A2F0E00E8B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0582" y="4751379"/>
            <a:ext cx="4112141" cy="157883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3A8F31E-0BAE-A745-A28B-718A204D67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C4AB65CF-F30D-B34D-8A9F-87E33FEE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C4EB04-40BD-5642-96DA-0114441AC7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55916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E52A92-36C8-6146-A074-58935F4BB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4" y="3935862"/>
            <a:ext cx="3068357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BA2FDA-F8DB-494A-BB85-49AF9EEE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659715"/>
            <a:ext cx="3068357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4FA3AB-0933-344F-BEF4-4D123BAB3B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780" y="3935862"/>
            <a:ext cx="3068357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8BEDB28-C37A-5D43-B878-376FF3FADE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72781" y="4659715"/>
            <a:ext cx="3068357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D59983E-B6EC-3941-8AAD-BBB96BB95B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9951" y="3935862"/>
            <a:ext cx="3068357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A5017A7-F38B-8D49-9588-84B8B652E4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49952" y="4659715"/>
            <a:ext cx="3068357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AB7BA6F-83CD-7C46-BB4B-4C8DEF268F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7125" y="1432229"/>
            <a:ext cx="10515600" cy="12126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17ABC7-2C6E-A045-98F0-9E1806C4D7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0554" y="2798137"/>
            <a:ext cx="306835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E0E53AE-DAEF-D847-B264-3BE0F05250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7038" y="2798137"/>
            <a:ext cx="306835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73335FE-0535-E644-88C1-F8C9BD0167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72780" y="2798137"/>
            <a:ext cx="306835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550C2B9-8583-304B-8E77-237EBCA661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29C740F1-E160-9449-B8B5-798EB644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4A09D2D-5291-044F-B940-4BBA40091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3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653275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E52A92-36C8-6146-A074-58935F4BB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5" y="3668899"/>
            <a:ext cx="1862320" cy="6647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BA2FDA-F8DB-494A-BB85-49AF9EEE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6" y="4475851"/>
            <a:ext cx="1862320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17ABC7-2C6E-A045-98F0-9E1806C4D7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20553" y="2754803"/>
            <a:ext cx="1862321" cy="9140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4875FFA-3E11-A342-BAD8-D14524C467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170" y="3678806"/>
            <a:ext cx="1862320" cy="6647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D9116CE-948B-8E4A-9766-085AE4B599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82170" y="4485758"/>
            <a:ext cx="1862320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38D051A-A85D-1E4B-AA6B-B3579775B0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2170" y="2754803"/>
            <a:ext cx="1862321" cy="9140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C536230-7669-584D-838D-D25A9D32FA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43787" y="3668899"/>
            <a:ext cx="1862320" cy="6647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A83794A-B996-1040-93E3-B09D2F1DCF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43787" y="4475851"/>
            <a:ext cx="1862320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632DF1C-02F9-9842-8556-79564A2A0F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43787" y="2754803"/>
            <a:ext cx="1862321" cy="9140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C374E8AD-F4FF-C443-93C6-C190E13AD7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05404" y="3678806"/>
            <a:ext cx="1862320" cy="6647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6FD2C1C-795B-E349-9936-93C7B7A2DA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05404" y="4485758"/>
            <a:ext cx="1862320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23F9706-BE33-AA42-8B16-F2E0A0544B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5404" y="2754803"/>
            <a:ext cx="1862321" cy="9140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8E9D3B3-2DD9-5647-A41D-5E8D418A78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73594" y="3668899"/>
            <a:ext cx="1862320" cy="6647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435B6A0-7307-324A-A22A-42C26E2D25D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73595" y="4475851"/>
            <a:ext cx="1862320" cy="16236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91FDB0D4-BCEF-0E4C-A678-5DD05A65F3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67022" y="2754803"/>
            <a:ext cx="1862321" cy="9140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F8595EE-5C74-434B-8ADB-FF271D17C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BE9F6BF2-7B63-7749-9530-606E3964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1F43ECF-175B-6846-8B17-BD0FC70446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02218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DF6FA37-67F7-AE06-8AD7-227562BC92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7125" y="1432228"/>
            <a:ext cx="10515600" cy="12936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37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3032" y="0"/>
            <a:ext cx="4088967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6563004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4880BA-9484-B346-86CB-CBA470D1EC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3032" y="3429000"/>
            <a:ext cx="4088967" cy="3429000"/>
          </a:xfrm>
          <a:prstGeom prst="rect">
            <a:avLst/>
          </a:prstGeom>
          <a:solidFill>
            <a:schemeClr val="bg2"/>
          </a:solidFill>
        </p:spPr>
        <p:txBody>
          <a:bodyPr lIns="216000" tIns="180000" rIns="216000" bIns="18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System Font Regular"/>
              <a:buNone/>
              <a:tabLst/>
              <a:defRPr sz="1600"/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B99DC5F-6F4F-4C41-9C9C-0E9C3CD197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844B0BE4-54E8-C34E-9D36-494054BC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622405"/>
            <a:ext cx="6563004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3CC8FFB-FEC4-D444-B644-8EF6FDC72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252613"/>
            <a:ext cx="6563004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128913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3032" y="3429000"/>
            <a:ext cx="4088967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4880BA-9484-B346-86CB-CBA470D1EC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3031" y="0"/>
            <a:ext cx="4088967" cy="3429000"/>
          </a:xfrm>
          <a:prstGeom prst="rect">
            <a:avLst/>
          </a:prstGeom>
          <a:solidFill>
            <a:schemeClr val="accent1"/>
          </a:solidFill>
        </p:spPr>
        <p:txBody>
          <a:bodyPr lIns="288000" tIns="1007999" rIns="288000" bIns="18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System Font Regular"/>
              <a:buNone/>
              <a:tabLst/>
              <a:defRPr sz="1600" b="0" i="0">
                <a:solidFill>
                  <a:schemeClr val="bg1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1255940-7260-AE4D-93A8-1B3EB691AC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4785" y="674175"/>
            <a:ext cx="2520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540912-F9E9-7E48-99A1-CB3D6825C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6563004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2E0AF82-AF5D-1542-AB8F-34A5612078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5314FB61-E495-584B-996F-EE415BA2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622405"/>
            <a:ext cx="6563004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76CFA0-5AA7-114C-BBFD-B8598BF01A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5" y="252613"/>
            <a:ext cx="6563004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65225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3032" y="3429000"/>
            <a:ext cx="4088967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4880BA-9484-B346-86CB-CBA470D1EC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3032" y="0"/>
            <a:ext cx="4088967" cy="3429000"/>
          </a:xfrm>
          <a:prstGeom prst="rect">
            <a:avLst/>
          </a:prstGeom>
          <a:solidFill>
            <a:schemeClr val="bg2"/>
          </a:solidFill>
        </p:spPr>
        <p:txBody>
          <a:bodyPr lIns="324000" tIns="251999" rIns="180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System Font Regular"/>
              <a:buNone/>
              <a:tabLst/>
              <a:defRPr sz="13800">
                <a:solidFill>
                  <a:srgbClr val="008CF0"/>
                </a:solidFill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5B442-ACC3-BE42-AE54-EDF421927E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28652" y="2143125"/>
            <a:ext cx="3212485" cy="10572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05B4D03-A222-D341-81DE-DA9241976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6563004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4CEB91-C5CC-D348-BE59-86014962A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E0FB9B08-3682-BC4D-9118-F0083BE5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622405"/>
            <a:ext cx="6563004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C7CBEEF-D032-2042-8B05-04F8C7CDB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5" y="252613"/>
            <a:ext cx="6563004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49716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ey Stat Box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4674662-35CC-0440-8E14-9EA4FF7CC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0175" y="4683317"/>
            <a:ext cx="4261825" cy="217468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A7EC1E-2D6F-5C48-AE1C-F0E32B202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425" y="2389366"/>
            <a:ext cx="2713260" cy="446863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324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2A06EF2-19D2-5745-AA85-68BD837957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2180" y="3436459"/>
            <a:ext cx="2169905" cy="218784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6DBB4D-E178-6F42-BA57-C68AB9787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574" y="2393342"/>
            <a:ext cx="4315713" cy="22303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08E4DE6-07F5-B34A-8B41-6220396EEF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0574" y="4683317"/>
            <a:ext cx="4315713" cy="217468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1ABF47-E497-7843-9570-619303172F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0175" y="2393342"/>
            <a:ext cx="4261825" cy="22303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CC98C5C-E46B-8744-8AD1-B17C636B7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5"/>
            <a:ext cx="10514012" cy="821206"/>
          </a:xfrm>
        </p:spPr>
        <p:txBody>
          <a:bodyPr numCol="1" spcCol="14400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713AEF-C29C-814F-B792-6F5DE46650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8411" y="3436460"/>
            <a:ext cx="3743598" cy="9872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5257073-66F5-9445-8BF0-91A169F03A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8411" y="5683943"/>
            <a:ext cx="3743598" cy="9872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B41D604-3009-5D47-8C61-9606EDA703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07286" y="3436460"/>
            <a:ext cx="3576547" cy="9872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9FAF7FA-219A-D748-A02F-FB423EBA2E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07286" y="5683943"/>
            <a:ext cx="3576547" cy="9872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AF1EB67-7A31-624B-93DD-AEED912B1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207E3394-CA66-0E44-8BD4-FC3E97EA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5E97628-F74F-8C40-99BA-5EA1B3BA0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02218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230207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ey Stat Box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D255D00-60F3-084E-9553-BEC0C01A06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424" y="2389365"/>
            <a:ext cx="2963587" cy="181757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324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4674662-35CC-0440-8E14-9EA4FF7CC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0175" y="4103925"/>
            <a:ext cx="4261825" cy="275407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A7EC1E-2D6F-5C48-AE1C-F0E32B202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423" y="4278128"/>
            <a:ext cx="2967703" cy="257987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324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2A06EF2-19D2-5745-AA85-68BD837957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5230" y="5317762"/>
            <a:ext cx="2441052" cy="131293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6DBB4D-E178-6F42-BA57-C68AB9787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5016" y="2393342"/>
            <a:ext cx="4061271" cy="22303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08E4DE6-07F5-B34A-8B41-6220396EEF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5017" y="4683317"/>
            <a:ext cx="4061270" cy="217468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1ABF47-E497-7843-9570-619303172F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0175" y="2389366"/>
            <a:ext cx="4261825" cy="16549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288000" tIns="180000" rIns="144000" bIns="251999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60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CC98C5C-E46B-8744-8AD1-B17C636B7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5"/>
            <a:ext cx="10514012" cy="853807"/>
          </a:xfrm>
        </p:spPr>
        <p:txBody>
          <a:bodyPr numCol="1" spcCol="14400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713AEF-C29C-814F-B792-6F5DE46650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32853" y="3436460"/>
            <a:ext cx="3642722" cy="9872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5257073-66F5-9445-8BF0-91A169F03A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32853" y="5683943"/>
            <a:ext cx="3642722" cy="9872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B41D604-3009-5D47-8C61-9606EDA703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07286" y="3436459"/>
            <a:ext cx="3576547" cy="50659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9FAF7FA-219A-D748-A02F-FB423EBA2E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07286" y="5104551"/>
            <a:ext cx="3576547" cy="150083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AF1EB67-7A31-624B-93DD-AEED912B1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207E3394-CA66-0E44-8BD4-FC3E97EA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5E97628-F74F-8C40-99BA-5EA1B3BA0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02218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7ADF97A-6952-1343-B5A1-799EE38D4D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05230" y="3378020"/>
            <a:ext cx="2441052" cy="6420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2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 (Detailed)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956ED5E-F58F-3544-9987-765B2B810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4" y="149516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01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525173D0-0685-AD4B-8DB8-6443EF6FA8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2468" y="1495166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D503056-9F5C-B84E-A820-4408E064B8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27124" y="236185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02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E4FB6E2-7F86-F048-BAE7-DE99578373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7124" y="181321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F4FD-47C6-5B41-87C0-06B56A960C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27124" y="1421772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FF220F-CFCE-CC4A-9104-AC7D8DACE1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2468" y="2361858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5D3B055-AE0A-354F-9D2E-81EC995C0F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4" y="2679909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24200266-3CF7-2341-AD3D-B0FD415606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7124" y="2288464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EF4B5C8C-79B4-7140-97A2-AD338801F9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27124" y="3228549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03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E1F6B7-6B47-584B-B4FB-809BA30D2C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82468" y="3228550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A2D584E5-9214-C446-A25C-E9508BAD4D4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27124" y="354660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2E8558AC-1F87-A84D-AEDB-5A947D2DEE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27124" y="3155156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D4BBB995-E2C7-8A43-A03B-4A863B54B9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27124" y="409524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04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F1C81690-7B8A-F948-811C-C15913E922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82468" y="4095242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D913CE4-EB16-7B4D-A75A-37167C640B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27124" y="441329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04990EB0-A4E0-2A4B-850D-5E4F2BA66A3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27124" y="4021848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272EA514-366B-A142-8377-AE318E0B11A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27124" y="496193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05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524D2B20-714B-AD42-A10E-4A35AF9A8D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82468" y="4961934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1FA95573-7BB5-B64F-A32F-E46518AA3EF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27124" y="527998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0CB93D3-C8C4-AA4C-92A5-34F9851DA61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27124" y="4888540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79749EDA-D08B-5146-83E8-240D21B0E09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27124" y="582862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06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76BB9068-6800-B049-8ED5-270A8A77D69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82468" y="5828626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1B66AE57-89C7-1F48-AC02-38367FFB215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27124" y="614667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8E35686D-9E89-A04C-8FCD-53975D83E36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27124" y="5755232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5BA5D22B-83DC-EF40-A28C-EFF3906577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4" y="0"/>
            <a:ext cx="573563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Title 10">
            <a:extLst>
              <a:ext uri="{FF2B5EF4-FFF2-40B4-BE49-F238E27FC236}">
                <a16:creationId xmlns:a16="http://schemas.microsoft.com/office/drawing/2014/main" id="{C51A78A1-87F0-064B-83F5-289158C82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622405"/>
            <a:ext cx="4968876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1460BB1-63AA-5643-B12F-C39B86B29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445365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4" y="0"/>
            <a:ext cx="573563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4968875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B6FF25A-C300-1C48-8FBF-4FFA052A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5C972024-1D25-8E42-9C6E-0E20B7B3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4968875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28CD9DB-7DE3-DF44-B1FE-F587E6951C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4968875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611048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4" y="0"/>
            <a:ext cx="5735636" cy="338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4968875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5D7AF14-98A7-0440-8E7C-60B04944A8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6364" y="3419999"/>
            <a:ext cx="2880000" cy="34380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4458BF8-0DD8-7040-9D25-DC187FAE11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70800" y="3419999"/>
            <a:ext cx="2821200" cy="34380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A994324-F3CD-C245-A73A-152C0E92B8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4033B77F-BB23-174E-9B29-19807950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4968875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3062D88-97E0-484A-98FE-9107E3A7CF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5" y="252613"/>
            <a:ext cx="4968875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295456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4" y="-1"/>
            <a:ext cx="5735636" cy="223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5D7AF14-98A7-0440-8E7C-60B04944A8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64268" y="2268000"/>
            <a:ext cx="2844000" cy="45985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1B60050-E428-B941-8525-201732DA9D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45600" y="2268000"/>
            <a:ext cx="2846400" cy="23097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ADB203-772C-814E-817F-1A0F31E8280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5600" y="4613770"/>
            <a:ext cx="2846399" cy="22527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0C01FCC-9473-B34B-B04E-03E36AD25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4968875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BFC8524-5F4B-A84D-978A-151A95D98B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1F73023A-2C65-A64E-86A4-0A30F3C9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4968875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62D3FAA-E55B-9D49-9169-4A01DE305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27125" y="252613"/>
            <a:ext cx="4968875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486149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FEA7CD5-DACF-0B4E-8852-CBC4DCB159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56363" y="0"/>
            <a:ext cx="1575727" cy="17403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BC7189F-C38F-094A-A346-F636C780D1B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67600" y="-1"/>
            <a:ext cx="4124400" cy="35295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41119A8-D850-B34C-B820-2C8EE98328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68800" y="3578398"/>
            <a:ext cx="2623200" cy="32796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B67BA24-514E-7740-8B21-B0A4E670D9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6363" y="1789200"/>
            <a:ext cx="1575727" cy="17403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2FE1F34-6C60-4B40-AE5B-771105CE7C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56363" y="3578400"/>
            <a:ext cx="3075343" cy="327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3B26AB7-9DA0-7141-9C5C-9828F67663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4968875" cy="5040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06B15CD-11F2-8A49-9F38-8C9D94C8E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9342527A-03FA-6745-B84B-EBA0D15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4968875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FB866CA-02F2-9C41-B60D-532ACE154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4968875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610100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0B82475-FA54-6943-8DDE-0586359E37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9775" y="3429000"/>
            <a:ext cx="11452225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926EB47-1D9B-C04B-BFFD-D68382EFE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5"/>
            <a:ext cx="10514012" cy="1716580"/>
          </a:xfrm>
        </p:spPr>
        <p:txBody>
          <a:bodyPr numCol="1" spcCol="288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7D6780-284E-5343-9668-9C522FF67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AFE48E78-ADA7-0146-B931-42BAE37F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EC1A1E-1FC2-3647-AC59-5F7D2A8184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90423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orizontal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41119A8-D850-B34C-B820-2C8EE98328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82800" y="3005593"/>
            <a:ext cx="4909200" cy="38524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2FE1F34-6C60-4B40-AE5B-771105CE7C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70363" y="3005593"/>
            <a:ext cx="3075343" cy="17419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52F049-7362-0141-94FB-04401EE270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70363" y="4784400"/>
            <a:ext cx="3075343" cy="2073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72CC27-1EB9-B142-A694-BB003FC55FE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1839" y="3005593"/>
            <a:ext cx="3401430" cy="38524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7FFE77A-D59C-C047-A56B-D676CAA60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5"/>
            <a:ext cx="10514012" cy="1393387"/>
          </a:xfrm>
        </p:spPr>
        <p:txBody>
          <a:bodyPr numCol="1" spcCol="28800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CBBFB50-31E4-CE4D-996D-C3A85D0092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E5E6EFDC-E8FD-2944-B656-8C4A9961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A4DEE6-E7B4-3040-A022-C2B5A1AC4B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437929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orizontal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41119A8-D850-B34C-B820-2C8EE98328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68800" y="2725836"/>
            <a:ext cx="2623200" cy="4132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2FE1F34-6C60-4B40-AE5B-771105CE7C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56363" y="2725837"/>
            <a:ext cx="3075343" cy="2021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52F049-7362-0141-94FB-04401EE270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56363" y="4784400"/>
            <a:ext cx="3075343" cy="2073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0B82475-FA54-6943-8DDE-0586359E37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1838" y="2725836"/>
            <a:ext cx="1659878" cy="2021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D1FBB25-F361-DF46-8C58-2C724AE746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1838" y="4784400"/>
            <a:ext cx="1659878" cy="2073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66AD0B3-ECA4-AE49-94D6-D2EE31C367F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29044" y="2725836"/>
            <a:ext cx="3990700" cy="4132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7236B9-2E90-0E44-B68A-7ADAAC658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5"/>
            <a:ext cx="10514012" cy="1038663"/>
          </a:xfrm>
        </p:spPr>
        <p:txBody>
          <a:bodyPr numCol="1" spcCol="28800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2804D0-79D1-5549-BBA1-B746AD8B2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BBE88A6E-348D-9644-B300-90BD0362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36F988D-978B-6A47-83A4-00EB352EC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526252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+ Imag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E389685-9AD0-804A-8EC2-D3CCC6860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365125"/>
            <a:ext cx="4878260" cy="1803486"/>
          </a:xfrm>
        </p:spPr>
        <p:txBody>
          <a:bodyPr>
            <a:normAutofit/>
          </a:bodyPr>
          <a:lstStyle>
            <a:lvl1pPr>
              <a:defRPr sz="166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r>
              <a:rPr lang="en-GB" dirty="0"/>
              <a:t>XXXX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2607276"/>
            <a:ext cx="4878260" cy="30241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2" y="0"/>
            <a:ext cx="5735637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4880BA-9484-B346-86CB-CBA470D1EC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6362" y="3429000"/>
            <a:ext cx="5735637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288000" tIns="288000" rIns="288000" bIns="36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System Font Regular"/>
              <a:buNone/>
              <a:tabLst/>
              <a:defRPr sz="1600"/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C26A0D1-9777-6748-9EF6-D58DF3363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20533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+ Image + 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E389685-9AD0-804A-8EC2-D3CCC6860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3699996"/>
            <a:ext cx="6295652" cy="1045323"/>
          </a:xfrm>
        </p:spPr>
        <p:txBody>
          <a:bodyPr>
            <a:noAutofit/>
          </a:bodyPr>
          <a:lstStyle>
            <a:lvl1pPr>
              <a:defRPr sz="8000" b="0" i="0">
                <a:latin typeface="HelveticaNeueLT Pro 65 Md" panose="020B0604020202020204" pitchFamily="34" charset="77"/>
              </a:defRPr>
            </a:lvl1pPr>
          </a:lstStyle>
          <a:p>
            <a:r>
              <a:rPr lang="en-GB" dirty="0"/>
              <a:t>XXXX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4" y="4852099"/>
            <a:ext cx="5329239" cy="16010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1838" y="0"/>
            <a:ext cx="7371193" cy="3429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5CDF02E-24EE-0844-B49F-C3802DEEA8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3031" y="0"/>
            <a:ext cx="4088967" cy="6858000"/>
          </a:xfrm>
          <a:prstGeom prst="rect">
            <a:avLst/>
          </a:prstGeom>
          <a:solidFill>
            <a:schemeClr val="tx2"/>
          </a:solidFill>
        </p:spPr>
        <p:txBody>
          <a:bodyPr lIns="288000" tIns="1007999" rIns="288000" bIns="18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System Font Regular"/>
              <a:buNone/>
              <a:tabLst/>
              <a:defRPr sz="1600" b="0" i="0">
                <a:solidFill>
                  <a:schemeClr val="bg1"/>
                </a:solidFill>
                <a:latin typeface="HelveticaNeueLT Pro 65 Md" panose="020B0604020202020204" pitchFamily="34" charset="77"/>
              </a:defRPr>
            </a:lvl1pPr>
            <a:lvl2pPr marL="492125" indent="-225425">
              <a:lnSpc>
                <a:spcPct val="120000"/>
              </a:lnSpc>
              <a:tabLst/>
              <a:defRPr sz="1400"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4ED3E64-514B-2640-8DD2-B88EF8108C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4785" y="674175"/>
            <a:ext cx="2520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7A202DF-C1CB-3246-BE75-B8E2EDEBB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565652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162" y="4882777"/>
            <a:ext cx="4878260" cy="182999"/>
          </a:xfrm>
        </p:spPr>
        <p:txBody>
          <a:bodyPr>
            <a:spAutoFit/>
          </a:bodyPr>
          <a:lstStyle>
            <a:lvl1pPr marL="0" indent="0">
              <a:buNone/>
              <a:defRPr sz="1100" spc="3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ADD NAME AND COMPANY IN CAPITAL LETTERS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2" y="0"/>
            <a:ext cx="5735637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182EB14-D22C-C24F-B1B8-725E333234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692245"/>
            <a:ext cx="2520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FD175ACB-F335-5F4B-BBE3-7C2DAA36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161" y="1284941"/>
            <a:ext cx="4878260" cy="3316941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41DC303-EF72-A549-9262-8DAA56916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4101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 (Detail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956ED5E-F58F-3544-9987-765B2B810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4" y="149601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01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525173D0-0685-AD4B-8DB8-6443EF6FA8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2468" y="1496012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D503056-9F5C-B84E-A820-4408E064B8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27124" y="236270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02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E4FB6E2-7F86-F048-BAE7-DE99578373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7124" y="181406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F4FD-47C6-5B41-87C0-06B56A960C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27124" y="1422618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FF220F-CFCE-CC4A-9104-AC7D8DACE1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2468" y="2362704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5D3B055-AE0A-354F-9D2E-81EC995C0F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4" y="268075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24200266-3CF7-2341-AD3D-B0FD415606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7124" y="2289310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EF4B5C8C-79B4-7140-97A2-AD338801F9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27124" y="322939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03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E1F6B7-6B47-584B-B4FB-809BA30D2C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82468" y="3229396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A2D584E5-9214-C446-A25C-E9508BAD4D4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27124" y="354744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2E8558AC-1F87-A84D-AEDB-5A947D2DEE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27124" y="3156002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D4BBB995-E2C7-8A43-A03B-4A863B54B9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27124" y="409608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04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F1C81690-7B8A-F948-811C-C15913E922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82468" y="4096088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D913CE4-EB16-7B4D-A75A-37167C640B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27124" y="4414139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04990EB0-A4E0-2A4B-850D-5E4F2BA66A3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27124" y="4022694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272EA514-366B-A142-8377-AE318E0B11A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27124" y="4962779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05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524D2B20-714B-AD42-A10E-4A35AF9A8D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82468" y="4962780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1FA95573-7BB5-B64F-A32F-E46518AA3EF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27124" y="528083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0CB93D3-C8C4-AA4C-92A5-34F9851DA61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27124" y="4889386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79749EDA-D08B-5146-83E8-240D21B0E09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27124" y="582947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06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76BB9068-6800-B049-8ED5-270A8A77D69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82468" y="5829472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1B66AE57-89C7-1F48-AC02-38367FFB215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27124" y="614752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8E35686D-9E89-A04C-8FCD-53975D83E36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27124" y="5756078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11E66725-6297-504D-83DF-25623E28A8D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55151" y="149601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07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3E42E13C-D839-4C45-9E1B-3A1F9785066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910495" y="1496012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60A3DCF3-031E-614F-B5E9-DC17C9C5EC4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55151" y="236270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08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ACB0165D-6AEF-8349-8310-1D27A1AA89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5151" y="181406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CD09F114-AF68-FB46-A683-039CDD034C0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55151" y="1422618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89A4CE05-3943-D141-8E23-17E80F6CD30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910495" y="2362704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9BD139AC-8331-7642-A9E0-BD0823F3A36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55151" y="268075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959E9BF0-4C07-B24E-A656-545B2EAD15B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5151" y="2289310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74EEB92F-B7A2-D843-828A-942BE7B4B91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55151" y="3229395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09</a:t>
            </a:r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F460204E-DED2-6349-857B-F8F4DC21149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910495" y="3229396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657DC052-08BB-5A48-ABB0-FB34B9DB38D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655151" y="354744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8CF033DF-6937-0545-B2D2-46378CED9A9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55151" y="3156002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80020218-EF90-B245-877C-BED5626FA55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655151" y="4096087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10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A1A889DB-98A8-5242-B395-7758693A85B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910495" y="4096088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BC4BFA55-6E45-4C48-8399-A45F00A05DE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655151" y="4414139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041404E1-6A67-6A48-AD43-9E213009D64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655151" y="4022694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D09CE8F8-9A4E-164C-A5C9-62997E740BC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655151" y="4962779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11</a:t>
            </a: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A1C3BC38-9836-3C45-A711-70D79F5578C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910495" y="4962780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42A66C71-350D-3A40-A613-B3157A38ABA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55151" y="528083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68CE98FE-696D-3648-A2F0-B9001826009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655151" y="4889386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E4CC8DD3-0392-1846-8646-18FBE5FDCAA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655151" y="5829471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Section 12</a:t>
            </a:r>
          </a:p>
        </p:txBody>
      </p:sp>
      <p:sp>
        <p:nvSpPr>
          <p:cNvPr id="91" name="Text Placeholder 8">
            <a:extLst>
              <a:ext uri="{FF2B5EF4-FFF2-40B4-BE49-F238E27FC236}">
                <a16:creationId xmlns:a16="http://schemas.microsoft.com/office/drawing/2014/main" id="{1ADA9F7F-FE93-5441-8F10-77C605D0A95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10495" y="5829472"/>
            <a:ext cx="713532" cy="58437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2" name="Text Placeholder 8">
            <a:extLst>
              <a:ext uri="{FF2B5EF4-FFF2-40B4-BE49-F238E27FC236}">
                <a16:creationId xmlns:a16="http://schemas.microsoft.com/office/drawing/2014/main" id="{D2124786-FAED-404D-91DD-4F51CAB828F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655151" y="6147523"/>
            <a:ext cx="4112786" cy="25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215126FF-E963-7442-9998-A99DCF7D865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655151" y="5756078"/>
            <a:ext cx="4968875" cy="1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5" name="Title 10">
            <a:extLst>
              <a:ext uri="{FF2B5EF4-FFF2-40B4-BE49-F238E27FC236}">
                <a16:creationId xmlns:a16="http://schemas.microsoft.com/office/drawing/2014/main" id="{A866C724-2DD9-B44D-8926-2A895CA63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428999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96" name="Text Placeholder 15">
            <a:extLst>
              <a:ext uri="{FF2B5EF4-FFF2-40B4-BE49-F238E27FC236}">
                <a16:creationId xmlns:a16="http://schemas.microsoft.com/office/drawing/2014/main" id="{9C1D960D-072C-EE46-88B8-FB5F55E372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00916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Headsho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26508E0-7CD7-6C48-99F1-0323A8A6C5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2" y="0"/>
            <a:ext cx="5735637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FD175ACB-F335-5F4B-BBE3-7C2DAA36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628775"/>
            <a:ext cx="4878260" cy="3316941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4D0C5B3-AAE1-4B40-964C-BEC2A79962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46161" y="445928"/>
            <a:ext cx="885063" cy="8850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2EA10A6-DEFC-EE46-8609-C81C84C830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5" y="5344010"/>
            <a:ext cx="4878260" cy="182999"/>
          </a:xfrm>
        </p:spPr>
        <p:txBody>
          <a:bodyPr>
            <a:spAutoFit/>
          </a:bodyPr>
          <a:lstStyle>
            <a:lvl1pPr marL="0" indent="0">
              <a:buNone/>
              <a:defRPr sz="1100" spc="3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ADD NAME AND COMPANY IN CAPITAL LETTERS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4000B2D-296D-E84A-B713-0AD28A5BBC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204566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+ Headsho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9" name="Picture Placeholder 9">
            <a:extLst>
              <a:ext uri="{FF2B5EF4-FFF2-40B4-BE49-F238E27FC236}">
                <a16:creationId xmlns:a16="http://schemas.microsoft.com/office/drawing/2014/main" id="{7458D1F4-CC7C-FD4A-9473-0678E879D3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27124" y="1700213"/>
            <a:ext cx="1425769" cy="1425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0DA26E1-AE1B-8F46-85AB-8AE59C35C6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27125" y="3781648"/>
            <a:ext cx="3088887" cy="2103997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78BC2C6-F178-5845-86E0-AF3C823549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7124" y="3355706"/>
            <a:ext cx="2520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C9F523-374F-0F43-BAF0-83F42B4895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27125" y="6008106"/>
            <a:ext cx="3088887" cy="44508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45 Lt" panose="020B0403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Name, Position, Company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44058788-6E72-7448-A7AC-3BE2BB3FC23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839687" y="1700213"/>
            <a:ext cx="1425769" cy="1425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0FF2B1A-6003-DF4C-9B43-FC681E8281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39688" y="3781648"/>
            <a:ext cx="3088887" cy="2103997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A048A900-5432-6346-A12B-1B1EC57C26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39687" y="3355706"/>
            <a:ext cx="2520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BBBF442-A5B1-AC4D-B879-F9DAF58600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688" y="6008106"/>
            <a:ext cx="3088887" cy="44508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45 Lt" panose="020B0403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Name, Position, Company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D2611F7E-DDF4-454B-B303-7FB46799D0E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552250" y="1700213"/>
            <a:ext cx="1425769" cy="1425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4772BDD8-A3EB-1C46-8046-EB054D3EB75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552251" y="3781648"/>
            <a:ext cx="3088887" cy="2103997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F8F4B08-4E86-7E43-98DD-8D401A96A1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52250" y="3355706"/>
            <a:ext cx="2520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1BD78BDF-CD7D-404E-BCB0-C7212DD4A1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52251" y="6008106"/>
            <a:ext cx="3088887" cy="44508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45 Lt" panose="020B0403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Name, Position, Company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4FA05F5-F04C-1546-8022-38F88F21A3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AB9D7266-1A26-7B4F-A56F-99499925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61234A-30D6-4744-8CF6-6DE228AFF7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4263858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9" name="Picture Placeholder 9">
            <a:extLst>
              <a:ext uri="{FF2B5EF4-FFF2-40B4-BE49-F238E27FC236}">
                <a16:creationId xmlns:a16="http://schemas.microsoft.com/office/drawing/2014/main" id="{7458D1F4-CC7C-FD4A-9473-0678E879D3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27124" y="1628775"/>
            <a:ext cx="1517373" cy="15173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5E103111-B612-794F-AB57-8FF21C6667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6363" y="1628775"/>
            <a:ext cx="1517373" cy="15173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84FF4D8E-52FF-2A4D-8131-59C8E2E82F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36805" y="1805658"/>
            <a:ext cx="2928071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A29041C9-7B45-5344-86C5-FE628638D1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27124" y="3888736"/>
            <a:ext cx="1517373" cy="15173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9" name="Picture Placeholder 9">
            <a:extLst>
              <a:ext uri="{FF2B5EF4-FFF2-40B4-BE49-F238E27FC236}">
                <a16:creationId xmlns:a16="http://schemas.microsoft.com/office/drawing/2014/main" id="{468F46EC-F049-D748-9344-EEB9EE52279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56363" y="3888736"/>
            <a:ext cx="1517373" cy="15173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1EFB4887-27ED-F845-AAD8-A50ABC692D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36805" y="4065619"/>
            <a:ext cx="2928071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0DA26E1-AE1B-8F46-85AB-8AE59C35C6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99603" y="1805658"/>
            <a:ext cx="2928071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597665C6-608F-154F-AB71-6D3E3F3B8C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9603" y="4065619"/>
            <a:ext cx="2928071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3A94798-CC50-2D41-AAF2-F0F629042A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71B16A98-D491-564F-B519-5E822C02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DC45D-3A23-8F40-A21F-093D73CB3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4101391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9" name="Picture Placeholder 9">
            <a:extLst>
              <a:ext uri="{FF2B5EF4-FFF2-40B4-BE49-F238E27FC236}">
                <a16:creationId xmlns:a16="http://schemas.microsoft.com/office/drawing/2014/main" id="{7458D1F4-CC7C-FD4A-9473-0678E879D3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27124" y="1704645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0" name="Text Placeholder 15">
            <a:extLst>
              <a:ext uri="{FF2B5EF4-FFF2-40B4-BE49-F238E27FC236}">
                <a16:creationId xmlns:a16="http://schemas.microsoft.com/office/drawing/2014/main" id="{D272E3CC-3E3B-5D45-93D4-F4525B54F5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2038" y="1704646"/>
            <a:ext cx="1738367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5E103111-B612-794F-AB57-8FF21C6667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13122" y="1704645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84FF4D8E-52FF-2A4D-8131-59C8E2E82F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5999" y="1704646"/>
            <a:ext cx="1794773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751D584D-878C-FA4C-83C7-21928B763F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63488" y="1704645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6" name="Text Placeholder 15">
            <a:extLst>
              <a:ext uri="{FF2B5EF4-FFF2-40B4-BE49-F238E27FC236}">
                <a16:creationId xmlns:a16="http://schemas.microsoft.com/office/drawing/2014/main" id="{A8942B28-9CDD-5141-B6E9-2B6A19E0C5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46365" y="1704646"/>
            <a:ext cx="1794773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A29041C9-7B45-5344-86C5-FE628638D1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27124" y="3431225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8" name="Text Placeholder 15">
            <a:extLst>
              <a:ext uri="{FF2B5EF4-FFF2-40B4-BE49-F238E27FC236}">
                <a16:creationId xmlns:a16="http://schemas.microsoft.com/office/drawing/2014/main" id="{E8F6117B-F9AA-CE48-A256-4C7EEEFC96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02038" y="3431226"/>
            <a:ext cx="1738367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9" name="Picture Placeholder 9">
            <a:extLst>
              <a:ext uri="{FF2B5EF4-FFF2-40B4-BE49-F238E27FC236}">
                <a16:creationId xmlns:a16="http://schemas.microsoft.com/office/drawing/2014/main" id="{468F46EC-F049-D748-9344-EEB9EE52279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13122" y="3431225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1EFB4887-27ED-F845-AAD8-A50ABC692D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5999" y="3431226"/>
            <a:ext cx="1794773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1" name="Picture Placeholder 9">
            <a:extLst>
              <a:ext uri="{FF2B5EF4-FFF2-40B4-BE49-F238E27FC236}">
                <a16:creationId xmlns:a16="http://schemas.microsoft.com/office/drawing/2014/main" id="{928ECAA5-0D2F-B346-80DB-82F3E7B264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3488" y="3431225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2" name="Text Placeholder 15">
            <a:extLst>
              <a:ext uri="{FF2B5EF4-FFF2-40B4-BE49-F238E27FC236}">
                <a16:creationId xmlns:a16="http://schemas.microsoft.com/office/drawing/2014/main" id="{ED9F5B19-D689-A14E-BA1D-C345D0FD3B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846365" y="3431226"/>
            <a:ext cx="1794773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3" name="Picture Placeholder 9">
            <a:extLst>
              <a:ext uri="{FF2B5EF4-FFF2-40B4-BE49-F238E27FC236}">
                <a16:creationId xmlns:a16="http://schemas.microsoft.com/office/drawing/2014/main" id="{A3028DDC-8109-8342-BBD2-BAE0A496B65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27124" y="5157804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E94775C8-4929-F648-BBB4-5180AEFF81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02038" y="5157805"/>
            <a:ext cx="1738367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5" name="Picture Placeholder 9">
            <a:extLst>
              <a:ext uri="{FF2B5EF4-FFF2-40B4-BE49-F238E27FC236}">
                <a16:creationId xmlns:a16="http://schemas.microsoft.com/office/drawing/2014/main" id="{F083D5A0-0429-8648-BC3E-E15CF3F5B48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13122" y="5157804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6" name="Text Placeholder 15">
            <a:extLst>
              <a:ext uri="{FF2B5EF4-FFF2-40B4-BE49-F238E27FC236}">
                <a16:creationId xmlns:a16="http://schemas.microsoft.com/office/drawing/2014/main" id="{92062EB7-B251-B849-A1F3-C8553A39F1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95999" y="5157805"/>
            <a:ext cx="1794773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FD5B16F1-EF57-3C4A-8247-91658053468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63488" y="5157804"/>
            <a:ext cx="1163607" cy="1163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8" name="Text Placeholder 15">
            <a:extLst>
              <a:ext uri="{FF2B5EF4-FFF2-40B4-BE49-F238E27FC236}">
                <a16:creationId xmlns:a16="http://schemas.microsoft.com/office/drawing/2014/main" id="{7B1FF8E9-C953-9D45-A67A-55FE5681137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846365" y="5157805"/>
            <a:ext cx="1794773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CA92873-75C8-5F47-A27E-76CFE080C3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E19AE85C-FD34-4346-89AB-0AF90810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DA94729-C79E-694A-BCFB-BF291A9080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64585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9" name="Picture Placeholder 9">
            <a:extLst>
              <a:ext uri="{FF2B5EF4-FFF2-40B4-BE49-F238E27FC236}">
                <a16:creationId xmlns:a16="http://schemas.microsoft.com/office/drawing/2014/main" id="{7458D1F4-CC7C-FD4A-9473-0678E879D3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27125" y="1713991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0" name="Text Placeholder 15">
            <a:extLst>
              <a:ext uri="{FF2B5EF4-FFF2-40B4-BE49-F238E27FC236}">
                <a16:creationId xmlns:a16="http://schemas.microsoft.com/office/drawing/2014/main" id="{D272E3CC-3E3B-5D45-93D4-F4525B54F5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6634" y="1713991"/>
            <a:ext cx="1983772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5E103111-B612-794F-AB57-8FF21C6667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13123" y="1713991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84FF4D8E-52FF-2A4D-8131-59C8E2E82F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631" y="1713991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751D584D-878C-FA4C-83C7-21928B763F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63489" y="1713991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6" name="Text Placeholder 15">
            <a:extLst>
              <a:ext uri="{FF2B5EF4-FFF2-40B4-BE49-F238E27FC236}">
                <a16:creationId xmlns:a16="http://schemas.microsoft.com/office/drawing/2014/main" id="{A8942B28-9CDD-5141-B6E9-2B6A19E0C5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92997" y="1713991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A29041C9-7B45-5344-86C5-FE628638D1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27125" y="2985874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88" name="Text Placeholder 15">
            <a:extLst>
              <a:ext uri="{FF2B5EF4-FFF2-40B4-BE49-F238E27FC236}">
                <a16:creationId xmlns:a16="http://schemas.microsoft.com/office/drawing/2014/main" id="{E8F6117B-F9AA-CE48-A256-4C7EEEFC96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56634" y="2985874"/>
            <a:ext cx="1983772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9" name="Picture Placeholder 9">
            <a:extLst>
              <a:ext uri="{FF2B5EF4-FFF2-40B4-BE49-F238E27FC236}">
                <a16:creationId xmlns:a16="http://schemas.microsoft.com/office/drawing/2014/main" id="{468F46EC-F049-D748-9344-EEB9EE52279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13123" y="2985874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1EFB4887-27ED-F845-AAD8-A50ABC692D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631" y="2985874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1" name="Picture Placeholder 9">
            <a:extLst>
              <a:ext uri="{FF2B5EF4-FFF2-40B4-BE49-F238E27FC236}">
                <a16:creationId xmlns:a16="http://schemas.microsoft.com/office/drawing/2014/main" id="{928ECAA5-0D2F-B346-80DB-82F3E7B264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63489" y="2985874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2" name="Text Placeholder 15">
            <a:extLst>
              <a:ext uri="{FF2B5EF4-FFF2-40B4-BE49-F238E27FC236}">
                <a16:creationId xmlns:a16="http://schemas.microsoft.com/office/drawing/2014/main" id="{ED9F5B19-D689-A14E-BA1D-C345D0FD3B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92997" y="2985874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3" name="Picture Placeholder 9">
            <a:extLst>
              <a:ext uri="{FF2B5EF4-FFF2-40B4-BE49-F238E27FC236}">
                <a16:creationId xmlns:a16="http://schemas.microsoft.com/office/drawing/2014/main" id="{A3028DDC-8109-8342-BBD2-BAE0A496B65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27125" y="4257757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E94775C8-4929-F648-BBB4-5180AEFF81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156634" y="4257756"/>
            <a:ext cx="1983772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5" name="Picture Placeholder 9">
            <a:extLst>
              <a:ext uri="{FF2B5EF4-FFF2-40B4-BE49-F238E27FC236}">
                <a16:creationId xmlns:a16="http://schemas.microsoft.com/office/drawing/2014/main" id="{F083D5A0-0429-8648-BC3E-E15CF3F5B48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13123" y="4257756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6" name="Text Placeholder 15">
            <a:extLst>
              <a:ext uri="{FF2B5EF4-FFF2-40B4-BE49-F238E27FC236}">
                <a16:creationId xmlns:a16="http://schemas.microsoft.com/office/drawing/2014/main" id="{92062EB7-B251-B849-A1F3-C8553A39F1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842631" y="4257756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FD5B16F1-EF57-3C4A-8247-91658053468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63489" y="4257756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98" name="Text Placeholder 15">
            <a:extLst>
              <a:ext uri="{FF2B5EF4-FFF2-40B4-BE49-F238E27FC236}">
                <a16:creationId xmlns:a16="http://schemas.microsoft.com/office/drawing/2014/main" id="{7B1FF8E9-C953-9D45-A67A-55FE5681137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92997" y="4257756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B62F7736-DE5B-9F45-B8A3-7C6E4C7538D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27125" y="5529639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100" name="Text Placeholder 15">
            <a:extLst>
              <a:ext uri="{FF2B5EF4-FFF2-40B4-BE49-F238E27FC236}">
                <a16:creationId xmlns:a16="http://schemas.microsoft.com/office/drawing/2014/main" id="{9F9D7FE7-58E1-A344-BEEF-55FD3E69C1A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56634" y="5529639"/>
            <a:ext cx="1983772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0CCEA55F-478C-D748-9418-86A3F2E7420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813123" y="5529639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102" name="Text Placeholder 15">
            <a:extLst>
              <a:ext uri="{FF2B5EF4-FFF2-40B4-BE49-F238E27FC236}">
                <a16:creationId xmlns:a16="http://schemas.microsoft.com/office/drawing/2014/main" id="{17E23F01-AC1A-8A48-9123-CAD46510BB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842631" y="5529639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:a16="http://schemas.microsoft.com/office/drawing/2014/main" id="{688E0FEC-510C-5E40-A9D7-32B8490DE55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563489" y="5529639"/>
            <a:ext cx="913710" cy="91371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104" name="Text Placeholder 15">
            <a:extLst>
              <a:ext uri="{FF2B5EF4-FFF2-40B4-BE49-F238E27FC236}">
                <a16:creationId xmlns:a16="http://schemas.microsoft.com/office/drawing/2014/main" id="{7B813816-384E-A94B-BA99-965E2AA3AAE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592997" y="5529639"/>
            <a:ext cx="2048141" cy="91371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5A917761-A074-F24A-9952-B205EE1921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Title 10">
            <a:extLst>
              <a:ext uri="{FF2B5EF4-FFF2-40B4-BE49-F238E27FC236}">
                <a16:creationId xmlns:a16="http://schemas.microsoft.com/office/drawing/2014/main" id="{624895A7-F4D0-8342-82FF-D651359E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37773C9-44B2-B348-993C-03000EEAAF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20882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D85FBB-17CB-EA4B-8F2D-39CA6B2F31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7125" y="170973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F07920-99FE-394D-BD8A-846081026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511" y="170021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2E4CE9D1-ED4D-0C43-A1DD-88584767AC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15071" y="170973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F3AD2DA9-145E-D347-92BA-7F575BD0E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21457" y="170021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E781484A-C027-3B42-ABA5-95967F36AF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0445" y="170973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D999F51A-D1D9-F442-8A35-FFD4C84FB1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6831" y="170021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F5EEBBC-14D3-C440-B350-081AEFE9D3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14340" y="170973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CDD2BC45-11FB-FA43-8E50-19039A8797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0726" y="170021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3FC4ED7A-62B8-0245-8DDF-4626F2B0C3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58238" y="170973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26023683-CB7F-9140-A831-21942C3898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4624" y="170021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3F92658-5CA5-D046-9735-699DEEC4AD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27125" y="271709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4204378A-ABF7-FF42-9FF9-2F3A587B2D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33511" y="270756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E7B5283E-9361-8B4E-B688-B9EE2105FA4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15071" y="271709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4955E3EC-10CE-1E46-845B-5CB0D1F392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521457" y="270756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496BFD48-0416-C848-8175-C12E26BBE2D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270445" y="271709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41042442-477A-0C46-A9D8-65BAEC5C2B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76831" y="270756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A598BD14-9430-6F4F-A992-B89CFDC6C89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4340" y="271709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3C7CCA33-FF48-EA48-9CF0-799C91870B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0726" y="270756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8407257-1650-AB40-9213-646DFFDA742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58238" y="271709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D0CD7518-4361-4247-8973-1340099A8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64624" y="270756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Picture Placeholder 9">
            <a:extLst>
              <a:ext uri="{FF2B5EF4-FFF2-40B4-BE49-F238E27FC236}">
                <a16:creationId xmlns:a16="http://schemas.microsoft.com/office/drawing/2014/main" id="{BA807414-15C9-EF4C-8BB8-533BF115A33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7125" y="372444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9BEC1247-38F1-8843-8112-4E403EBF0F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933511" y="371492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5AB1BD12-2386-8447-BBE8-8E28FFED93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715071" y="372444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F55B2B8-BB79-6443-82D1-F77CE07CDB4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521457" y="371492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AC696CFC-DDB6-B149-B35D-BDB4A83AF23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0445" y="372444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16856273-D15E-C74F-8E92-CF2313BBC4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76831" y="371492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C43CE71C-56AC-8440-9082-D23431CE5D3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14340" y="372444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8DF77B95-A551-7740-ACB2-69D96173CB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20726" y="371492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E9142730-612E-4A47-9409-DE45BF246A5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58238" y="3724448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FBC4BB45-5CBF-B44F-85F2-0C02266EFCE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64624" y="3714923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Picture Placeholder 9">
            <a:extLst>
              <a:ext uri="{FF2B5EF4-FFF2-40B4-BE49-F238E27FC236}">
                <a16:creationId xmlns:a16="http://schemas.microsoft.com/office/drawing/2014/main" id="{E38FEEA2-4B23-D949-8425-C3EC9DA3238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127125" y="473180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4A744CAF-1957-DE46-A7F7-3758AA8C50D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33511" y="472227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79E2A2E4-75C1-544D-AA3D-A2F3DFCE3C5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715071" y="473180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EC19FE9A-1F66-7C46-9380-1CE62154633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21457" y="472227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CFCDF397-AB53-7541-BBE9-E279C4F6B7F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270445" y="473180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B7AECDC3-1663-BC42-AFCB-E83C972C03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76831" y="472227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6C16363A-6A21-7E4D-AAFC-CBB9F97CD06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414340" y="473180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5C9640C4-5AC1-A04B-A297-D7FF45C4F72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20726" y="472227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7B8E273A-3A5A-C844-AE25-0292B327B58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558238" y="4731803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CA9DDC6-F014-214B-AF41-E6D4076850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364624" y="4722278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147B2FD6-7D2D-714F-8CBC-6EA7C26E8DC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1127125" y="5739156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34519368-9B45-304B-9FFC-B42E40633DD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933511" y="5729631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006817F6-738D-CB45-AFCF-6ED67F01C23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715071" y="5739156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1A8DDF3-C379-EF41-93B4-BCCDC64343C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521457" y="5729631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34FAA47E-88BD-7748-A754-E60D0B2EC92C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270445" y="5739156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330075AB-828C-4548-B1C9-565904E1A28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76831" y="5729631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70FD429C-9FFF-464D-A38A-B19E03B489B7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414340" y="5739156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39A7E412-6F38-E94D-936D-840A868DE17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6220726" y="5729631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FC23059E-4BC3-264B-993B-3D5727104FF8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558238" y="5739156"/>
            <a:ext cx="714032" cy="714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25A0C320-E413-6C49-A79E-BC3A9495A8B3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364624" y="5729631"/>
            <a:ext cx="1086836" cy="723557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900" b="0" i="0">
                <a:latin typeface="HelveticaNeueLT Pro 65 Md" panose="020B0604020202020204" pitchFamily="34" charset="7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5" name="Text Placeholder 15">
            <a:extLst>
              <a:ext uri="{FF2B5EF4-FFF2-40B4-BE49-F238E27FC236}">
                <a16:creationId xmlns:a16="http://schemas.microsoft.com/office/drawing/2014/main" id="{3236F238-B3B0-DC4A-A3C2-6B8CD816C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6" name="Title 10">
            <a:extLst>
              <a:ext uri="{FF2B5EF4-FFF2-40B4-BE49-F238E27FC236}">
                <a16:creationId xmlns:a16="http://schemas.microsoft.com/office/drawing/2014/main" id="{6E3F4A9B-EA51-C64A-B691-E2469AB1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221F894-09AB-5046-898B-C23D9C2C6AC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209362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9E82F2F-F2EE-9742-B7E9-59B473B9EC2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127125" y="1412875"/>
            <a:ext cx="10515600" cy="50355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icon to add a table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49EE49-306F-7C47-B4E0-86FFEFB46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3943F0-6F32-874E-970F-3B173336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A5E7F0-B436-8A48-BBD1-1524797B47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728508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9E82F2F-F2EE-9742-B7E9-59B473B9EC2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127125" y="2829909"/>
            <a:ext cx="10515600" cy="3618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icon to add a table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49EE49-306F-7C47-B4E0-86FFEFB46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3943F0-6F32-874E-970F-3B173336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A5E7F0-B436-8A48-BBD1-1524797B47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0F4DDE1-AC35-F443-BB77-129F3934B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4" y="1412875"/>
            <a:ext cx="10514013" cy="105442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577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E5D537-D626-CA4C-9EED-239BD2C65EB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1125539" y="1466722"/>
            <a:ext cx="10515599" cy="49864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icon to add chart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517826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749EE49-306F-7C47-B4E0-86FFEFB46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73943F0-6F32-874E-970F-3B173336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A5E7F0-B436-8A48-BBD1-1524797B47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0F4DDE1-AC35-F443-BB77-129F3934B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4" y="1412875"/>
            <a:ext cx="10514013" cy="105442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523A567-9F14-C348-309B-BCD91D199FF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127125" y="2830513"/>
            <a:ext cx="10514012" cy="3617912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870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DB11A0BB-5651-FA41-99A1-24C4E5F2F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7125" y="1532738"/>
            <a:ext cx="3327343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2E31E207-BA24-5D4F-A205-2474F2E5EF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3218265"/>
            <a:ext cx="636422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DFEE4F53-EA38-3B46-AC16-B41DE22E1D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7124" y="4153193"/>
            <a:ext cx="3151087" cy="8027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E65FB7EF-9E19-D54D-B0EA-D40541F58C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7124" y="5130412"/>
            <a:ext cx="3151087" cy="132277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A14F061-2CF7-ED45-B5A5-1780D03D8C1E}"/>
              </a:ext>
            </a:extLst>
          </p:cNvPr>
          <p:cNvCxnSpPr>
            <a:cxnSpLocks/>
          </p:cNvCxnSpPr>
          <p:nvPr userDrawn="1"/>
        </p:nvCxnSpPr>
        <p:spPr>
          <a:xfrm>
            <a:off x="4587464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276ABFD-9973-E14D-9BA6-67F840017C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20460" y="1532738"/>
            <a:ext cx="3327343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BEA1398-B96D-9E40-AB92-8B9B3A7CD8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13795" y="1532738"/>
            <a:ext cx="3327343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C33C49-E4FC-9E46-8F36-ABF7E3B3BC34}"/>
              </a:ext>
            </a:extLst>
          </p:cNvPr>
          <p:cNvCxnSpPr>
            <a:cxnSpLocks/>
          </p:cNvCxnSpPr>
          <p:nvPr userDrawn="1"/>
        </p:nvCxnSpPr>
        <p:spPr>
          <a:xfrm>
            <a:off x="8180799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97ADB608-C30E-5B4D-AC74-11BE5A9164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0460" y="4153193"/>
            <a:ext cx="3151087" cy="8027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1FFBE15D-6EDF-F94F-91BE-AB2DB50DE8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20460" y="5130412"/>
            <a:ext cx="3151087" cy="132277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C47DA3E-E9BC-F446-B6E4-3251F66BE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13795" y="4153193"/>
            <a:ext cx="3151087" cy="8027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18B1043-1D4D-D64B-8A9A-B027232025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13795" y="5130412"/>
            <a:ext cx="3151087" cy="132277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0D2D1AB9-2B5F-784C-8A75-3F761E5774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0460" y="3218265"/>
            <a:ext cx="636422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0FAD795-496F-2D49-B283-98BAD9DC88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13795" y="3218265"/>
            <a:ext cx="636422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BBC4554C-16C2-0B4D-9484-4DBA88D27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4007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3E8756D-5377-124A-BEE8-8DD0F3535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72671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4"/>
            <a:ext cx="5329238" cy="50403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E5D537-D626-CA4C-9EED-239BD2C65EB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54825" y="1268413"/>
            <a:ext cx="4786313" cy="5184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icon to add chart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44712EB-BADA-7D44-8E10-CEC133C91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86F3B3F-3A83-1142-8F4D-6EB940FB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090B37-94E2-D640-B4BD-E141597C6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547076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94746F-9FCC-F04D-AC6F-A0C9AA9C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412875"/>
            <a:ext cx="5329238" cy="3398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E5D537-D626-CA4C-9EED-239BD2C65EB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54825" y="1268413"/>
            <a:ext cx="4786313" cy="5184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on icon to add chart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618AFE2-E8F7-834D-9DDE-629D87EEA9C1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1127125" y="4996330"/>
            <a:ext cx="5329238" cy="14663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to add table for key statistics from chart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85DF872-509A-0143-9960-A5F3F8F8F7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BA0C908D-74C8-7C4B-994F-DAD861EE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86E43A4-D34A-2D4E-BF3B-CEFD286E31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393066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DBF8F7-7F37-6B59-1D7C-A0C4A57E3F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9612968"/>
              </p:ext>
            </p:extLst>
          </p:nvPr>
        </p:nvGraphicFramePr>
        <p:xfrm>
          <a:off x="1127125" y="1954226"/>
          <a:ext cx="10514012" cy="4424037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628503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628503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628503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628503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44240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18" name="Text Placeholder 71">
            <a:extLst>
              <a:ext uri="{FF2B5EF4-FFF2-40B4-BE49-F238E27FC236}">
                <a16:creationId xmlns:a16="http://schemas.microsoft.com/office/drawing/2014/main" id="{85FAC24B-6F96-E560-CFD8-A88B7300FF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6" y="1509401"/>
            <a:ext cx="2539065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26" name="Text Placeholder 71">
            <a:extLst>
              <a:ext uri="{FF2B5EF4-FFF2-40B4-BE49-F238E27FC236}">
                <a16:creationId xmlns:a16="http://schemas.microsoft.com/office/drawing/2014/main" id="{A1A96675-DC12-BE50-4A69-91FDFAE743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2191775"/>
            <a:ext cx="2620415" cy="234423"/>
          </a:xfrm>
        </p:spPr>
        <p:txBody>
          <a:bodyPr wrap="square" lIns="0" rIns="72000" anchor="t" anchorCtr="0">
            <a:sp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22D8A1-18E4-27F7-6216-D9994AA110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54227"/>
            <a:ext cx="105140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82280E-436B-4794-7846-8C253751E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D2C2BF63-6697-EC97-929F-4A7B7A7045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3717" y="1509401"/>
            <a:ext cx="2521883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1" name="Text Placeholder 71">
            <a:extLst>
              <a:ext uri="{FF2B5EF4-FFF2-40B4-BE49-F238E27FC236}">
                <a16:creationId xmlns:a16="http://schemas.microsoft.com/office/drawing/2014/main" id="{F705FF35-142C-7E00-3BD6-16C737182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716" y="2191775"/>
            <a:ext cx="2620415" cy="234423"/>
          </a:xfrm>
        </p:spPr>
        <p:txBody>
          <a:bodyPr wrap="square" lIns="180000" rIns="108000" anchor="t" anchorCtr="0">
            <a:sp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36011F-1943-86E3-4093-52154780AE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5125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1">
            <a:extLst>
              <a:ext uri="{FF2B5EF4-FFF2-40B4-BE49-F238E27FC236}">
                <a16:creationId xmlns:a16="http://schemas.microsoft.com/office/drawing/2014/main" id="{3B017D52-DE7F-7470-9769-BB78F262FE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3126" y="1509401"/>
            <a:ext cx="2521883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4" name="Text Placeholder 71">
            <a:extLst>
              <a:ext uri="{FF2B5EF4-FFF2-40B4-BE49-F238E27FC236}">
                <a16:creationId xmlns:a16="http://schemas.microsoft.com/office/drawing/2014/main" id="{12F91DAB-62DC-7214-C8DA-BAF8DFBE4E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3125" y="2191775"/>
            <a:ext cx="2620415" cy="234423"/>
          </a:xfrm>
        </p:spPr>
        <p:txBody>
          <a:bodyPr wrap="square" lIns="180000" rIns="108000" anchor="t" anchorCtr="0">
            <a:sp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E7468-F05F-C07C-1280-04933437A00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0884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71">
            <a:extLst>
              <a:ext uri="{FF2B5EF4-FFF2-40B4-BE49-F238E27FC236}">
                <a16:creationId xmlns:a16="http://schemas.microsoft.com/office/drawing/2014/main" id="{B320F7D7-6CEE-C8F7-F85A-A469E5BBC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2132" y="1509401"/>
            <a:ext cx="2620414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7" name="Text Placeholder 71">
            <a:extLst>
              <a:ext uri="{FF2B5EF4-FFF2-40B4-BE49-F238E27FC236}">
                <a16:creationId xmlns:a16="http://schemas.microsoft.com/office/drawing/2014/main" id="{ED35D730-3761-49FA-9B14-8CD67CF0D9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2131" y="2191775"/>
            <a:ext cx="2620415" cy="234423"/>
          </a:xfrm>
        </p:spPr>
        <p:txBody>
          <a:bodyPr wrap="square" lIns="180000" rIns="108000" anchor="t" anchorCtr="0">
            <a:sp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E77ECB-FB8D-8A52-B23C-7D981796F36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09890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96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DBF8F7-7F37-6B59-1D7C-A0C4A57E3F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6148832"/>
              </p:ext>
            </p:extLst>
          </p:nvPr>
        </p:nvGraphicFramePr>
        <p:xfrm>
          <a:off x="1127125" y="1954226"/>
          <a:ext cx="10514010" cy="4424037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1028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1028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1028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1028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102802">
                  <a:extLst>
                    <a:ext uri="{9D8B030D-6E8A-4147-A177-3AD203B41FA5}">
                      <a16:colId xmlns:a16="http://schemas.microsoft.com/office/drawing/2014/main" val="688104628"/>
                    </a:ext>
                  </a:extLst>
                </a:gridCol>
              </a:tblGrid>
              <a:tr h="44240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18" name="Text Placeholder 71">
            <a:extLst>
              <a:ext uri="{FF2B5EF4-FFF2-40B4-BE49-F238E27FC236}">
                <a16:creationId xmlns:a16="http://schemas.microsoft.com/office/drawing/2014/main" id="{85FAC24B-6F96-E560-CFD8-A88B7300FF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7" y="1509401"/>
            <a:ext cx="2006290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26" name="Text Placeholder 71">
            <a:extLst>
              <a:ext uri="{FF2B5EF4-FFF2-40B4-BE49-F238E27FC236}">
                <a16:creationId xmlns:a16="http://schemas.microsoft.com/office/drawing/2014/main" id="{A1A96675-DC12-BE50-4A69-91FDFAE743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6" y="2191775"/>
            <a:ext cx="2070570" cy="199670"/>
          </a:xfrm>
        </p:spPr>
        <p:txBody>
          <a:bodyPr wrap="square" lIns="0" rIns="72000" anchor="t" anchorCtr="0">
            <a:spAutoFit/>
          </a:bodyPr>
          <a:lstStyle>
            <a:lvl1pPr marL="0" indent="0">
              <a:buNone/>
              <a:defRPr sz="12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22D8A1-18E4-27F7-6216-D9994AA110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54227"/>
            <a:ext cx="105140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82280E-436B-4794-7846-8C253751E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D2C2BF63-6697-EC97-929F-4A7B7A7045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541" y="1509401"/>
            <a:ext cx="2006291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1" name="Text Placeholder 71">
            <a:extLst>
              <a:ext uri="{FF2B5EF4-FFF2-40B4-BE49-F238E27FC236}">
                <a16:creationId xmlns:a16="http://schemas.microsoft.com/office/drawing/2014/main" id="{F705FF35-142C-7E00-3BD6-16C737182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40541" y="2191775"/>
            <a:ext cx="2084678" cy="199670"/>
          </a:xfrm>
        </p:spPr>
        <p:txBody>
          <a:bodyPr wrap="square" lIns="108000" rIns="72000" anchor="t" anchorCtr="0">
            <a:spAutoFit/>
          </a:bodyPr>
          <a:lstStyle>
            <a:lvl1pPr marL="0" indent="0">
              <a:buNone/>
              <a:defRPr sz="12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36011F-1943-86E3-4093-52154780AE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1949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1">
            <a:extLst>
              <a:ext uri="{FF2B5EF4-FFF2-40B4-BE49-F238E27FC236}">
                <a16:creationId xmlns:a16="http://schemas.microsoft.com/office/drawing/2014/main" id="{19760215-0CDA-0B7C-E085-173D81288F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1195" y="1509401"/>
            <a:ext cx="2006291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22" name="Text Placeholder 71">
            <a:extLst>
              <a:ext uri="{FF2B5EF4-FFF2-40B4-BE49-F238E27FC236}">
                <a16:creationId xmlns:a16="http://schemas.microsoft.com/office/drawing/2014/main" id="{FAF31C01-550B-C329-BEB8-C5B713E7E3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41195" y="2191775"/>
            <a:ext cx="2084678" cy="199670"/>
          </a:xfrm>
        </p:spPr>
        <p:txBody>
          <a:bodyPr wrap="square" lIns="108000" rIns="72000" anchor="t" anchorCtr="0">
            <a:spAutoFit/>
          </a:bodyPr>
          <a:lstStyle>
            <a:lvl1pPr marL="0" indent="0">
              <a:buNone/>
              <a:defRPr sz="12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8DF492-CBB4-E70E-6E7D-CA29D64F9D1E}"/>
              </a:ext>
            </a:extLst>
          </p:cNvPr>
          <p:cNvCxnSpPr>
            <a:cxnSpLocks/>
          </p:cNvCxnSpPr>
          <p:nvPr userDrawn="1"/>
        </p:nvCxnSpPr>
        <p:spPr>
          <a:xfrm flipH="1">
            <a:off x="5332603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4E21B39C-C473-8D3D-CB6E-B0BE98EDA3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45024" y="1509401"/>
            <a:ext cx="2006291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25" name="Text Placeholder 71">
            <a:extLst>
              <a:ext uri="{FF2B5EF4-FFF2-40B4-BE49-F238E27FC236}">
                <a16:creationId xmlns:a16="http://schemas.microsoft.com/office/drawing/2014/main" id="{08B3728F-8909-B190-C482-A89D8AEB1D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45024" y="2191775"/>
            <a:ext cx="2084678" cy="199670"/>
          </a:xfrm>
        </p:spPr>
        <p:txBody>
          <a:bodyPr wrap="square" lIns="108000" rIns="72000" anchor="t" anchorCtr="0">
            <a:spAutoFit/>
          </a:bodyPr>
          <a:lstStyle>
            <a:lvl1pPr marL="0" indent="0">
              <a:buNone/>
              <a:defRPr sz="12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203078-33BC-6599-14D3-7F6047B5781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36432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1">
            <a:extLst>
              <a:ext uri="{FF2B5EF4-FFF2-40B4-BE49-F238E27FC236}">
                <a16:creationId xmlns:a16="http://schemas.microsoft.com/office/drawing/2014/main" id="{2CADF4A6-A720-9DC2-A2EF-FA5DF5788B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6932" y="1509401"/>
            <a:ext cx="2006291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40" name="Text Placeholder 71">
            <a:extLst>
              <a:ext uri="{FF2B5EF4-FFF2-40B4-BE49-F238E27FC236}">
                <a16:creationId xmlns:a16="http://schemas.microsoft.com/office/drawing/2014/main" id="{AD76C836-5AEB-F4D0-2087-8C524C7EEC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46932" y="2191775"/>
            <a:ext cx="2084678" cy="199670"/>
          </a:xfrm>
        </p:spPr>
        <p:txBody>
          <a:bodyPr wrap="square" lIns="108000" rIns="72000" anchor="t" anchorCtr="0">
            <a:spAutoFit/>
          </a:bodyPr>
          <a:lstStyle>
            <a:lvl1pPr marL="0" indent="0">
              <a:buNone/>
              <a:defRPr sz="12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4896E7-AC12-4761-CBB5-3456E38C35C7}"/>
              </a:ext>
            </a:extLst>
          </p:cNvPr>
          <p:cNvCxnSpPr>
            <a:cxnSpLocks/>
          </p:cNvCxnSpPr>
          <p:nvPr userDrawn="1"/>
        </p:nvCxnSpPr>
        <p:spPr>
          <a:xfrm flipH="1">
            <a:off x="9538340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76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DBF8F7-7F37-6B59-1D7C-A0C4A57E3F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5411507"/>
              </p:ext>
            </p:extLst>
          </p:nvPr>
        </p:nvGraphicFramePr>
        <p:xfrm>
          <a:off x="1127125" y="1954226"/>
          <a:ext cx="10514010" cy="4424037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75233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688104628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2519498280"/>
                    </a:ext>
                  </a:extLst>
                </a:gridCol>
              </a:tblGrid>
              <a:tr h="44240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18" name="Text Placeholder 71">
            <a:extLst>
              <a:ext uri="{FF2B5EF4-FFF2-40B4-BE49-F238E27FC236}">
                <a16:creationId xmlns:a16="http://schemas.microsoft.com/office/drawing/2014/main" id="{85FAC24B-6F96-E560-CFD8-A88B7300FF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7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26" name="Text Placeholder 71">
            <a:extLst>
              <a:ext uri="{FF2B5EF4-FFF2-40B4-BE49-F238E27FC236}">
                <a16:creationId xmlns:a16="http://schemas.microsoft.com/office/drawing/2014/main" id="{A1A96675-DC12-BE50-4A69-91FDFAE743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6" y="2191775"/>
            <a:ext cx="1737240" cy="182999"/>
          </a:xfrm>
        </p:spPr>
        <p:txBody>
          <a:bodyPr wrap="square" lIns="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22D8A1-18E4-27F7-6216-D9994AA110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54227"/>
            <a:ext cx="105140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82280E-436B-4794-7846-8C253751E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D2C2BF63-6697-EC97-929F-4A7B7A7045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6843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1" name="Text Placeholder 71">
            <a:extLst>
              <a:ext uri="{FF2B5EF4-FFF2-40B4-BE49-F238E27FC236}">
                <a16:creationId xmlns:a16="http://schemas.microsoft.com/office/drawing/2014/main" id="{F705FF35-142C-7E00-3BD6-16C737182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78250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36011F-1943-86E3-4093-52154780AE9A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8250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1">
            <a:extLst>
              <a:ext uri="{FF2B5EF4-FFF2-40B4-BE49-F238E27FC236}">
                <a16:creationId xmlns:a16="http://schemas.microsoft.com/office/drawing/2014/main" id="{C957EA77-36B7-B373-9025-EA65B93D8D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0200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4" name="Text Placeholder 71">
            <a:extLst>
              <a:ext uri="{FF2B5EF4-FFF2-40B4-BE49-F238E27FC236}">
                <a16:creationId xmlns:a16="http://schemas.microsoft.com/office/drawing/2014/main" id="{9EA1EA5D-2838-74CB-570A-F0525F6E99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31607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83F375-5717-EBD2-D020-DECBF7B9549E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1607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71">
            <a:extLst>
              <a:ext uri="{FF2B5EF4-FFF2-40B4-BE49-F238E27FC236}">
                <a16:creationId xmlns:a16="http://schemas.microsoft.com/office/drawing/2014/main" id="{DE14EAF0-0936-5536-AB88-41D83D167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945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7" name="Text Placeholder 71">
            <a:extLst>
              <a:ext uri="{FF2B5EF4-FFF2-40B4-BE49-F238E27FC236}">
                <a16:creationId xmlns:a16="http://schemas.microsoft.com/office/drawing/2014/main" id="{52501233-5ADD-AD15-B892-F7F67368F9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352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487634-11F7-9203-EE94-431627F7A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352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7F327B7-18CB-EBE6-EF02-FD1055B5B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4599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1640A505-4F6C-02C5-687B-60E6597E959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36006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900166-8843-B0AD-CE1A-8AFC39282FD8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6006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2D153FE8-A9A8-7E08-8194-963C315397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97253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57C9E826-575C-7AB2-7129-0C20540E37E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88660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6512B8-E246-34F0-2C5F-F93CEB6AAE33}"/>
              </a:ext>
            </a:extLst>
          </p:cNvPr>
          <p:cNvCxnSpPr>
            <a:cxnSpLocks/>
          </p:cNvCxnSpPr>
          <p:nvPr userDrawn="1"/>
        </p:nvCxnSpPr>
        <p:spPr>
          <a:xfrm flipH="1">
            <a:off x="9888660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459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B96D1CAB-5350-CE01-34A2-58F055C217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9437262"/>
              </p:ext>
            </p:extLst>
          </p:nvPr>
        </p:nvGraphicFramePr>
        <p:xfrm>
          <a:off x="1127125" y="4563989"/>
          <a:ext cx="10514010" cy="188919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75233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688104628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2519498280"/>
                    </a:ext>
                  </a:extLst>
                </a:gridCol>
              </a:tblGrid>
              <a:tr h="18891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DBF8F7-7F37-6B59-1D7C-A0C4A57E3F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28376801"/>
              </p:ext>
            </p:extLst>
          </p:nvPr>
        </p:nvGraphicFramePr>
        <p:xfrm>
          <a:off x="1127125" y="1954227"/>
          <a:ext cx="10514010" cy="188919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75233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688104628"/>
                    </a:ext>
                  </a:extLst>
                </a:gridCol>
                <a:gridCol w="1752335">
                  <a:extLst>
                    <a:ext uri="{9D8B030D-6E8A-4147-A177-3AD203B41FA5}">
                      <a16:colId xmlns:a16="http://schemas.microsoft.com/office/drawing/2014/main" val="2519498280"/>
                    </a:ext>
                  </a:extLst>
                </a:gridCol>
              </a:tblGrid>
              <a:tr h="18891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288000" marT="360000" marB="28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18" name="Text Placeholder 71">
            <a:extLst>
              <a:ext uri="{FF2B5EF4-FFF2-40B4-BE49-F238E27FC236}">
                <a16:creationId xmlns:a16="http://schemas.microsoft.com/office/drawing/2014/main" id="{85FAC24B-6F96-E560-CFD8-A88B7300FF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7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6" name="Text Placeholder 71">
            <a:extLst>
              <a:ext uri="{FF2B5EF4-FFF2-40B4-BE49-F238E27FC236}">
                <a16:creationId xmlns:a16="http://schemas.microsoft.com/office/drawing/2014/main" id="{A1A96675-DC12-BE50-4A69-91FDFAE743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6" y="2191775"/>
            <a:ext cx="1737240" cy="182999"/>
          </a:xfrm>
        </p:spPr>
        <p:txBody>
          <a:bodyPr wrap="square" lIns="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22D8A1-18E4-27F7-6216-D9994AA110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54227"/>
            <a:ext cx="105140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82280E-436B-4794-7846-8C253751E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D2C2BF63-6697-EC97-929F-4A7B7A7045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6843" y="1509369"/>
            <a:ext cx="1683308" cy="301493"/>
          </a:xfrm>
        </p:spPr>
        <p:txBody>
          <a:bodyPr wrap="square" lIns="0" rIns="7200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/>
            </a:pPr>
            <a:r>
              <a:rPr lang="en-GB" dirty="0"/>
              <a:t>Month</a:t>
            </a:r>
          </a:p>
        </p:txBody>
      </p:sp>
      <p:sp>
        <p:nvSpPr>
          <p:cNvPr id="31" name="Text Placeholder 71">
            <a:extLst>
              <a:ext uri="{FF2B5EF4-FFF2-40B4-BE49-F238E27FC236}">
                <a16:creationId xmlns:a16="http://schemas.microsoft.com/office/drawing/2014/main" id="{F705FF35-142C-7E00-3BD6-16C737182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78250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36011F-1943-86E3-4093-52154780AE9A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8250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1">
            <a:extLst>
              <a:ext uri="{FF2B5EF4-FFF2-40B4-BE49-F238E27FC236}">
                <a16:creationId xmlns:a16="http://schemas.microsoft.com/office/drawing/2014/main" id="{C957EA77-36B7-B373-9025-EA65B93D8D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0200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34" name="Text Placeholder 71">
            <a:extLst>
              <a:ext uri="{FF2B5EF4-FFF2-40B4-BE49-F238E27FC236}">
                <a16:creationId xmlns:a16="http://schemas.microsoft.com/office/drawing/2014/main" id="{9EA1EA5D-2838-74CB-570A-F0525F6E99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31607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83F375-5717-EBD2-D020-DECBF7B9549E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1607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71">
            <a:extLst>
              <a:ext uri="{FF2B5EF4-FFF2-40B4-BE49-F238E27FC236}">
                <a16:creationId xmlns:a16="http://schemas.microsoft.com/office/drawing/2014/main" id="{DE14EAF0-0936-5536-AB88-41D83D167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945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37" name="Text Placeholder 71">
            <a:extLst>
              <a:ext uri="{FF2B5EF4-FFF2-40B4-BE49-F238E27FC236}">
                <a16:creationId xmlns:a16="http://schemas.microsoft.com/office/drawing/2014/main" id="{52501233-5ADD-AD15-B892-F7F67368F9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352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487634-11F7-9203-EE94-431627F7A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352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7F327B7-18CB-EBE6-EF02-FD1055B5B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4599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1640A505-4F6C-02C5-687B-60E6597E959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36006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900166-8843-B0AD-CE1A-8AFC39282FD8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6006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2D153FE8-A9A8-7E08-8194-963C315397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97253" y="1509401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57C9E826-575C-7AB2-7129-0C20540E37E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88660" y="2191775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6512B8-E246-34F0-2C5F-F93CEB6AAE33}"/>
              </a:ext>
            </a:extLst>
          </p:cNvPr>
          <p:cNvCxnSpPr>
            <a:cxnSpLocks/>
          </p:cNvCxnSpPr>
          <p:nvPr userDrawn="1"/>
        </p:nvCxnSpPr>
        <p:spPr>
          <a:xfrm flipH="1">
            <a:off x="9888660" y="1970953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71">
            <a:extLst>
              <a:ext uri="{FF2B5EF4-FFF2-40B4-BE49-F238E27FC236}">
                <a16:creationId xmlns:a16="http://schemas.microsoft.com/office/drawing/2014/main" id="{26D55C60-0829-FB86-2D4E-B47EE51D98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27127" y="4119163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65" name="Text Placeholder 71">
            <a:extLst>
              <a:ext uri="{FF2B5EF4-FFF2-40B4-BE49-F238E27FC236}">
                <a16:creationId xmlns:a16="http://schemas.microsoft.com/office/drawing/2014/main" id="{9DC9CC29-0BE9-E000-E688-3476A9897FC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27126" y="4801537"/>
            <a:ext cx="1737240" cy="182999"/>
          </a:xfrm>
        </p:spPr>
        <p:txBody>
          <a:bodyPr wrap="square" lIns="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16AE242-5812-C6D0-0B33-4FED38F1BE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563989"/>
            <a:ext cx="105140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4E973BA-A6F5-646A-58E0-74CBF3A351C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580715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71">
            <a:extLst>
              <a:ext uri="{FF2B5EF4-FFF2-40B4-BE49-F238E27FC236}">
                <a16:creationId xmlns:a16="http://schemas.microsoft.com/office/drawing/2014/main" id="{6B3AABBA-0D72-5B03-AC6B-02874BA72FD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86843" y="4119163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D98B7CE1-C4BD-9AE7-C88B-945615D0AF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878250" y="4801537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FA5B9A-A672-98C1-2855-026D2057C83E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8250" y="4580715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71">
            <a:extLst>
              <a:ext uri="{FF2B5EF4-FFF2-40B4-BE49-F238E27FC236}">
                <a16:creationId xmlns:a16="http://schemas.microsoft.com/office/drawing/2014/main" id="{482B82DE-79C9-CDE6-9649-614749EEC8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40200" y="4119163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752A5000-E1C4-E18A-5E19-27BBEB4359A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31607" y="4801537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7D3EC13-AC04-71DA-1041-AC7D4B35E695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1607" y="4580715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53444E43-A0D7-5A41-A9D6-1C4973F0163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91945" y="4119163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2B8A46F4-A861-AC3C-8E76-605A34A016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383352" y="4801537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A6B217A-D8DB-F64D-638D-A54C4A3F6F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352" y="4580715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E5DF6A30-19C0-A3F8-90E2-0146DED97D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44599" y="4119163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E63BD6BF-C643-FB9E-F95C-5C8360D1919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36006" y="4801537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CFD5BD-3B89-223C-1EA3-2F38F79DB35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6006" y="4580715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B07A293C-CF60-CFA2-616E-AE0B15D3A9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7253" y="4119163"/>
            <a:ext cx="1683308" cy="301429"/>
          </a:xfrm>
        </p:spPr>
        <p:txBody>
          <a:bodyPr wrap="square" lIns="0" rIns="72000" anchor="ctr" anchorCtr="0">
            <a:spAutoFit/>
          </a:bodyPr>
          <a:lstStyle>
            <a:lvl1pPr marL="0" indent="0">
              <a:buNone/>
              <a:defRPr sz="1800" b="0" i="0">
                <a:latin typeface="HelveticaNeueLT Pro 65 Md" panose="020B0604020202020204" pitchFamily="34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C742719E-0805-D779-5C97-CE1052B2BC7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888660" y="4801537"/>
            <a:ext cx="1749076" cy="182999"/>
          </a:xfrm>
        </p:spPr>
        <p:txBody>
          <a:bodyPr wrap="square" lIns="72000" rIns="72000" anchor="t" anchorCtr="0">
            <a:spAutoFit/>
          </a:bodyPr>
          <a:lstStyle>
            <a:lvl1pPr marL="0" indent="0">
              <a:buNone/>
              <a:defRPr sz="1100" b="0" i="0">
                <a:latin typeface="HelveticaNeueLT Pro 45 Lt" panose="020B0403020202020204" pitchFamily="34" charset="77"/>
                <a:cs typeface="Poppins SemiBold" pitchFamily="2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C5C6434-7A2C-D1B3-8F49-0DE2B2CBF75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88660" y="4580715"/>
            <a:ext cx="4381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23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FAD87D-9304-0154-C04C-29321C770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706" y="1552623"/>
            <a:ext cx="9776849" cy="4825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1187-77D0-6A74-2910-E6FF1617F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728" y="8281570"/>
            <a:ext cx="1985963" cy="215444"/>
          </a:xfrm>
        </p:spPr>
        <p:txBody>
          <a:bodyPr>
            <a:spAutoFit/>
          </a:bodyPr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TIXGeneral-Regular" pitchFamily="2" charset="2"/>
              <a:buChar char="⫯"/>
              <a:tabLst/>
              <a:defRPr/>
            </a:lvl1pPr>
          </a:lstStyle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TIXGeneral-Regular" pitchFamily="2" charset="2"/>
              <a:buChar char="⫯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2B2EC"/>
                </a:solidFill>
                <a:effectLst/>
                <a:uLnTx/>
                <a:uFillTx/>
                <a:latin typeface="HelveticaNeueLT Pro 65 Md" panose="020B0604020202020204" pitchFamily="34" charset="77"/>
                <a:ea typeface="+mn-ea"/>
                <a:cs typeface="+mn-cs"/>
              </a:rPr>
              <a:t>Map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D7E23-0F81-EBC9-C3F1-D8980E2FE0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7125" y="5368925"/>
            <a:ext cx="1985963" cy="234423"/>
          </a:xfrm>
        </p:spPr>
        <p:txBody>
          <a:bodyPr>
            <a:spAutoFit/>
          </a:bodyPr>
          <a:lstStyle>
            <a:lvl1pPr marL="268288" indent="-268288">
              <a:buClr>
                <a:schemeClr val="accent2"/>
              </a:buClr>
              <a:buSzPct val="150000"/>
              <a:buFont typeface="STIXGeneral-Regular" pitchFamily="2" charset="2"/>
              <a:buChar char="⫯"/>
              <a:defRPr sz="140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Key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6F2A108-15D9-390E-11BC-162012CAB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27125" y="5742550"/>
            <a:ext cx="1985963" cy="234423"/>
          </a:xfrm>
        </p:spPr>
        <p:txBody>
          <a:bodyPr>
            <a:spAutoFit/>
          </a:bodyPr>
          <a:lstStyle>
            <a:lvl1pPr marL="268288" indent="-268288">
              <a:buClr>
                <a:schemeClr val="accent3"/>
              </a:buClr>
              <a:buSzPct val="150000"/>
              <a:buFont typeface="STIXGeneral-Regular" pitchFamily="2" charset="2"/>
              <a:buChar char="⫯"/>
              <a:defRPr sz="1400" b="0" i="0">
                <a:solidFill>
                  <a:schemeClr val="accent3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Key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9A33DB-B121-6EB4-0354-115E8D7496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7125" y="6116176"/>
            <a:ext cx="1985963" cy="234423"/>
          </a:xfrm>
        </p:spPr>
        <p:txBody>
          <a:bodyPr>
            <a:spAutoFit/>
          </a:bodyPr>
          <a:lstStyle>
            <a:lvl1pPr marL="268288" indent="-268288">
              <a:buClr>
                <a:schemeClr val="accent5"/>
              </a:buClr>
              <a:buSzPct val="150000"/>
              <a:buFont typeface="STIXGeneral-Regular" pitchFamily="2" charset="2"/>
              <a:buChar char="⫯"/>
              <a:defRPr sz="1400" b="0" i="0">
                <a:solidFill>
                  <a:schemeClr val="accent5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Key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60CA6E-7202-8063-1BCF-C39257BB08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3771" y="4436746"/>
            <a:ext cx="1985963" cy="175882"/>
          </a:xfrm>
        </p:spPr>
        <p:txBody>
          <a:bodyPr>
            <a:spAutoFit/>
          </a:bodyPr>
          <a:lstStyle>
            <a:lvl1pPr marL="177800" indent="-177800">
              <a:buClr>
                <a:schemeClr val="accent2"/>
              </a:buClr>
              <a:buSzPct val="150000"/>
              <a:buFont typeface="STIXGeneral-Regular" pitchFamily="2" charset="2"/>
              <a:buChar char="⫯"/>
              <a:tabLst/>
              <a:defRPr sz="1050" b="0" i="0">
                <a:solidFill>
                  <a:schemeClr val="accent2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Map point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E4B25F-B204-DCA0-CF6A-C3A379542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0343" y="3789566"/>
            <a:ext cx="1985963" cy="175882"/>
          </a:xfrm>
        </p:spPr>
        <p:txBody>
          <a:bodyPr>
            <a:spAutoFit/>
          </a:bodyPr>
          <a:lstStyle>
            <a:lvl1pPr marL="177800" indent="-177800">
              <a:buClr>
                <a:schemeClr val="accent3"/>
              </a:buClr>
              <a:buSzPct val="150000"/>
              <a:buFont typeface="STIXGeneral-Regular" pitchFamily="2" charset="2"/>
              <a:buChar char="⫯"/>
              <a:tabLst/>
              <a:defRPr sz="1050" b="0" i="0">
                <a:solidFill>
                  <a:schemeClr val="accent3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Map point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46FE2F-9310-5754-4CA4-DA0E85AEDE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3941" y="3176753"/>
            <a:ext cx="1985963" cy="175882"/>
          </a:xfrm>
        </p:spPr>
        <p:txBody>
          <a:bodyPr>
            <a:spAutoFit/>
          </a:bodyPr>
          <a:lstStyle>
            <a:lvl1pPr marL="177800" indent="-177800">
              <a:buClr>
                <a:schemeClr val="accent5"/>
              </a:buClr>
              <a:buSzPct val="150000"/>
              <a:buFont typeface="STIXGeneral-Regular" pitchFamily="2" charset="2"/>
              <a:buChar char="⫯"/>
              <a:tabLst/>
              <a:defRPr sz="1050" b="0" i="0">
                <a:solidFill>
                  <a:schemeClr val="accent5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Map point</a:t>
            </a:r>
          </a:p>
        </p:txBody>
      </p:sp>
    </p:spTree>
    <p:extLst>
      <p:ext uri="{BB962C8B-B14F-4D97-AF65-F5344CB8AC3E}">
        <p14:creationId xmlns:p14="http://schemas.microsoft.com/office/powerpoint/2010/main" val="3414450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B388784-6914-5C4E-BB5F-048F9E9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5"/>
            <a:ext cx="10515599" cy="53805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D1C28-7582-5341-8962-59BC74CA9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252613"/>
            <a:ext cx="10514012" cy="190500"/>
          </a:xfrm>
        </p:spPr>
        <p:txBody>
          <a:bodyPr>
            <a:normAutofit/>
          </a:bodyPr>
          <a:lstStyle>
            <a:lvl1pPr marL="0" indent="0">
              <a:buNone/>
              <a:defRPr sz="1100" spc="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 –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931781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F94AC4-B0BF-0F4F-AC7E-11B8878E1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974268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– Dark Image (Cy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6E3985-0DEA-3549-9BD9-A1A0CDD54A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tIns="3816000">
            <a:normAutofit/>
          </a:bodyPr>
          <a:lstStyle>
            <a:lvl1pPr marL="0" indent="0" algn="ctr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HelveticaNeueLT Pro 45 Lt" panose="020B0403020202020204" pitchFamily="34" charset="77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1A99B-44FE-5C42-8167-A89F8377C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598003"/>
            <a:ext cx="11449050" cy="83099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6000" b="0" i="0">
                <a:solidFill>
                  <a:schemeClr val="bg1"/>
                </a:solidFill>
                <a:latin typeface="HelveticaNeueLT Pro 65 Md" panose="020B06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81DA5-ED3B-BF4A-A579-C248BEA25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969" y="2107783"/>
            <a:ext cx="11449050" cy="2438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spc="300">
                <a:solidFill>
                  <a:schemeClr val="accent1"/>
                </a:solidFill>
                <a:latin typeface="HelveticaNeueLT Pro 45 Lt" panose="020B0403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AA75872-7804-B842-AB8A-EBCEFA5D8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368300"/>
            <a:ext cx="1142692" cy="72169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FEE30A-C253-2A47-A175-398705524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5753100"/>
            <a:ext cx="8105775" cy="736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Date Month Year</a:t>
            </a:r>
          </a:p>
          <a:p>
            <a:pPr lvl="0"/>
            <a:r>
              <a:rPr lang="en-GB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5905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34">
          <p15:clr>
            <a:srgbClr val="FBAE40"/>
          </p15:clr>
        </p15:guide>
        <p15:guide id="6" pos="74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Imag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DB11A0BB-5651-FA41-99A1-24C4E5F2F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7126" y="1532738"/>
            <a:ext cx="2387351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2E31E207-BA24-5D4F-A205-2474F2E5EF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3218265"/>
            <a:ext cx="636422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DFEE4F53-EA38-3B46-AC16-B41DE22E1D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7125" y="4435030"/>
            <a:ext cx="238735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E65FB7EF-9E19-D54D-B0EA-D40541F58C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7125" y="5330894"/>
            <a:ext cx="238735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A14F061-2CF7-ED45-B5A5-1780D03D8C1E}"/>
              </a:ext>
            </a:extLst>
          </p:cNvPr>
          <p:cNvCxnSpPr>
            <a:cxnSpLocks/>
          </p:cNvCxnSpPr>
          <p:nvPr userDrawn="1"/>
        </p:nvCxnSpPr>
        <p:spPr>
          <a:xfrm>
            <a:off x="3675245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61061C-7090-244D-9FCD-930D4776A202}"/>
              </a:ext>
            </a:extLst>
          </p:cNvPr>
          <p:cNvCxnSpPr>
            <a:cxnSpLocks/>
          </p:cNvCxnSpPr>
          <p:nvPr userDrawn="1"/>
        </p:nvCxnSpPr>
        <p:spPr>
          <a:xfrm>
            <a:off x="6384132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57F96D-382B-BA47-8ACC-6012DEECD461}"/>
              </a:ext>
            </a:extLst>
          </p:cNvPr>
          <p:cNvCxnSpPr>
            <a:cxnSpLocks/>
          </p:cNvCxnSpPr>
          <p:nvPr userDrawn="1"/>
        </p:nvCxnSpPr>
        <p:spPr>
          <a:xfrm>
            <a:off x="9093019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9DF065E7-86AC-634B-B004-9123380B22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6013" y="3218265"/>
            <a:ext cx="636422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DED40AAE-AA52-FD49-8CBB-DBD500D3C4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36013" y="4435030"/>
            <a:ext cx="238735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C12F94E8-3F0D-DC45-813E-5F66B64A4F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6013" y="5330894"/>
            <a:ext cx="238735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E47C16D2-57C5-6C44-B058-62DFA2E989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4900" y="3218265"/>
            <a:ext cx="636422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216F3167-0F2E-2342-88E9-E324FBCEF8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44900" y="4435030"/>
            <a:ext cx="238735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ACE586D7-822C-D846-978C-753165BAA3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4900" y="5330894"/>
            <a:ext cx="238735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FD407E5C-BC93-B244-9A51-F089BE9856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3787" y="3218265"/>
            <a:ext cx="636422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DE1C5CF8-0DCD-F64D-BA27-7EBE0BB4B4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53787" y="4435030"/>
            <a:ext cx="238735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1" name="Text Placeholder 8">
            <a:extLst>
              <a:ext uri="{FF2B5EF4-FFF2-40B4-BE49-F238E27FC236}">
                <a16:creationId xmlns:a16="http://schemas.microsoft.com/office/drawing/2014/main" id="{774E526C-2109-2746-81F6-610D556E560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53787" y="5330894"/>
            <a:ext cx="238735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itle 10">
            <a:extLst>
              <a:ext uri="{FF2B5EF4-FFF2-40B4-BE49-F238E27FC236}">
                <a16:creationId xmlns:a16="http://schemas.microsoft.com/office/drawing/2014/main" id="{CFC14063-B3BB-F745-BA8D-3932DA5A3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4013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79BFF11-6967-5848-A91C-26E8E1B35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8988B0F-89A2-8B42-A7F9-0892E98355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836012" y="1532738"/>
            <a:ext cx="2387351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73C2758-8A8D-9345-8688-BDDE3BD1922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44900" y="1532738"/>
            <a:ext cx="2387351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10175CE-EFE8-614A-903B-BBF6C7BA51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53786" y="1532738"/>
            <a:ext cx="2387351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333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+ Imag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2E31E207-BA24-5D4F-A205-2474F2E5EF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3218265"/>
            <a:ext cx="584346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DFEE4F53-EA38-3B46-AC16-B41DE22E1D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7124" y="4435030"/>
            <a:ext cx="188830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E65FB7EF-9E19-D54D-B0EA-D40541F58C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7124" y="5330894"/>
            <a:ext cx="188830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A14F061-2CF7-ED45-B5A5-1780D03D8C1E}"/>
              </a:ext>
            </a:extLst>
          </p:cNvPr>
          <p:cNvCxnSpPr>
            <a:cxnSpLocks/>
          </p:cNvCxnSpPr>
          <p:nvPr userDrawn="1"/>
        </p:nvCxnSpPr>
        <p:spPr>
          <a:xfrm>
            <a:off x="3150226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6D84757-7435-C646-A8CD-18F70464ED4C}"/>
              </a:ext>
            </a:extLst>
          </p:cNvPr>
          <p:cNvCxnSpPr>
            <a:cxnSpLocks/>
          </p:cNvCxnSpPr>
          <p:nvPr userDrawn="1"/>
        </p:nvCxnSpPr>
        <p:spPr>
          <a:xfrm>
            <a:off x="5308123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1B0FBD-B062-5341-A5E2-35EED6DD3B4A}"/>
              </a:ext>
            </a:extLst>
          </p:cNvPr>
          <p:cNvCxnSpPr>
            <a:cxnSpLocks/>
          </p:cNvCxnSpPr>
          <p:nvPr userDrawn="1"/>
        </p:nvCxnSpPr>
        <p:spPr>
          <a:xfrm>
            <a:off x="7466020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3CCDFC-FD2A-7642-B899-583B86EE394C}"/>
              </a:ext>
            </a:extLst>
          </p:cNvPr>
          <p:cNvCxnSpPr>
            <a:cxnSpLocks/>
          </p:cNvCxnSpPr>
          <p:nvPr userDrawn="1"/>
        </p:nvCxnSpPr>
        <p:spPr>
          <a:xfrm>
            <a:off x="9623917" y="1532738"/>
            <a:ext cx="0" cy="49204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EA474BBB-E525-7E46-8625-BD6BEC441A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85021" y="3218265"/>
            <a:ext cx="584346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757F4731-9FEC-3A41-B37B-6B44EDD9A3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85020" y="4435030"/>
            <a:ext cx="188830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7C024809-FDB8-8445-A9DC-B14A9C985C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85020" y="5330894"/>
            <a:ext cx="188830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94C4689A-FE40-FB47-9BED-7EB849347E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42921" y="3218265"/>
            <a:ext cx="584346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2" name="Text Placeholder 8">
            <a:extLst>
              <a:ext uri="{FF2B5EF4-FFF2-40B4-BE49-F238E27FC236}">
                <a16:creationId xmlns:a16="http://schemas.microsoft.com/office/drawing/2014/main" id="{69EFE29C-629A-6D4C-A388-357C61FD97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42920" y="4435030"/>
            <a:ext cx="188830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66E999E3-7935-8542-A92B-4B279FC04A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42920" y="5330894"/>
            <a:ext cx="188830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4" name="Text Placeholder 8">
            <a:extLst>
              <a:ext uri="{FF2B5EF4-FFF2-40B4-BE49-F238E27FC236}">
                <a16:creationId xmlns:a16="http://schemas.microsoft.com/office/drawing/2014/main" id="{0B28F6B6-E6DD-134D-AFA5-D87ECCA50B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00818" y="3218265"/>
            <a:ext cx="584346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5" name="Text Placeholder 8">
            <a:extLst>
              <a:ext uri="{FF2B5EF4-FFF2-40B4-BE49-F238E27FC236}">
                <a16:creationId xmlns:a16="http://schemas.microsoft.com/office/drawing/2014/main" id="{E54E4C9C-1FD0-EF47-A6A4-B655DAA21B0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600817" y="4435030"/>
            <a:ext cx="188830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C2FFACCD-210A-7C4A-A990-30145E0AA17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600817" y="5330894"/>
            <a:ext cx="188830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F37E49B-24A4-D94D-BAEC-131DCE1E1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758716" y="3218265"/>
            <a:ext cx="584346" cy="43109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98" name="Text Placeholder 8">
            <a:extLst>
              <a:ext uri="{FF2B5EF4-FFF2-40B4-BE49-F238E27FC236}">
                <a16:creationId xmlns:a16="http://schemas.microsoft.com/office/drawing/2014/main" id="{44C68F7F-83EC-104E-B774-FFD680A1097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758715" y="4435030"/>
            <a:ext cx="1888300" cy="7702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id="{33511D19-13DF-5748-AC69-EE31559FF83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758715" y="5330894"/>
            <a:ext cx="1888300" cy="112229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Title 10">
            <a:extLst>
              <a:ext uri="{FF2B5EF4-FFF2-40B4-BE49-F238E27FC236}">
                <a16:creationId xmlns:a16="http://schemas.microsoft.com/office/drawing/2014/main" id="{46EC77C5-D36A-8B43-B210-252339658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9887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BA4AA69-3119-2A42-B0CD-8829C554B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075A532-A4C1-0F4D-A52E-16ABE1A150B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127127" y="1532738"/>
            <a:ext cx="1888298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E22F3CF-1A78-8A44-B255-9ECDD154DA5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280771" y="1532738"/>
            <a:ext cx="1888298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A6E907D-6C9F-2941-A6F0-921CC446980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438667" y="1532738"/>
            <a:ext cx="1888298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5AA64D49-2A32-EC4F-A1CA-455AD3C9721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600818" y="1532738"/>
            <a:ext cx="1888298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00583354-2F4F-1745-AB24-190A4CC4D83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2840" y="1532738"/>
            <a:ext cx="1888298" cy="155993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05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Grid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FA1785A-EA0B-1340-8D5C-D7003A20E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6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3340C5A-6311-334F-A667-330E00D77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124" y="2386778"/>
            <a:ext cx="4891646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0DB05CCC-C111-6D44-88BF-1E498EB20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4" y="3093602"/>
            <a:ext cx="4891646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ABFB5F-C8ED-5442-A24C-D14E661691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638333"/>
            <a:ext cx="489164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EBB8CC-91A3-D74B-91B6-4C8C08000CA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94411C99-D881-A044-B856-4BCF9A9AE7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126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3F957121-4479-C745-9660-7FD5463BC2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124" y="4969672"/>
            <a:ext cx="4891646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F8FC09D5-8117-C942-A0C4-7DA3B0D461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124" y="5676496"/>
            <a:ext cx="4891646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7B9C8AD-6AF0-8B44-A8EE-B156B6C7F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221227"/>
            <a:ext cx="489164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CBE792-2E7C-8643-980F-A1DE75753C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9C788F08-E040-644B-9019-D4B46EC85F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55367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C9521F7C-0616-6D4D-B0F6-46C792920E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55365" y="2386778"/>
            <a:ext cx="4891646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FCD0D0FE-9758-7644-A28B-644570DBB30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55365" y="3093602"/>
            <a:ext cx="4891646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352A8B1-8CEB-F24E-A7C9-F8D427A5E3E0}"/>
              </a:ext>
            </a:extLst>
          </p:cNvPr>
          <p:cNvCxnSpPr>
            <a:cxnSpLocks/>
          </p:cNvCxnSpPr>
          <p:nvPr userDrawn="1"/>
        </p:nvCxnSpPr>
        <p:spPr>
          <a:xfrm flipH="1">
            <a:off x="6755366" y="1638333"/>
            <a:ext cx="489164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367A72-7E57-EE45-B97D-D5988E2D9BB6}"/>
              </a:ext>
            </a:extLst>
          </p:cNvPr>
          <p:cNvCxnSpPr>
            <a:cxnSpLocks/>
          </p:cNvCxnSpPr>
          <p:nvPr userDrawn="1"/>
        </p:nvCxnSpPr>
        <p:spPr>
          <a:xfrm flipH="1">
            <a:off x="6755366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C7BD7ED1-EB87-E948-8D36-D0E49B506D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55367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ED7EBC3-EC74-0D40-AC22-8EB6B0331B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55365" y="4969672"/>
            <a:ext cx="4891646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9229AA03-41B6-C140-A652-A2911DAB6B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55365" y="5676496"/>
            <a:ext cx="4891646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BED171-D61F-7A4D-90F7-67F385B75A4E}"/>
              </a:ext>
            </a:extLst>
          </p:cNvPr>
          <p:cNvCxnSpPr>
            <a:cxnSpLocks/>
          </p:cNvCxnSpPr>
          <p:nvPr userDrawn="1"/>
        </p:nvCxnSpPr>
        <p:spPr>
          <a:xfrm flipH="1">
            <a:off x="6755366" y="4221227"/>
            <a:ext cx="489164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DA5FD5-F5EA-6548-BF93-E0490A9E6613}"/>
              </a:ext>
            </a:extLst>
          </p:cNvPr>
          <p:cNvCxnSpPr>
            <a:cxnSpLocks/>
          </p:cNvCxnSpPr>
          <p:nvPr userDrawn="1"/>
        </p:nvCxnSpPr>
        <p:spPr>
          <a:xfrm flipH="1">
            <a:off x="6755366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0">
            <a:extLst>
              <a:ext uri="{FF2B5EF4-FFF2-40B4-BE49-F238E27FC236}">
                <a16:creationId xmlns:a16="http://schemas.microsoft.com/office/drawing/2014/main" id="{A9AA1255-6AD1-0F48-8486-3BF494F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9887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A7ECAEB-B55F-E147-960B-A1788028F4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6301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Grid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5B454-0B16-4643-8E2E-B157F25BD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3491-9B5D-FA4C-8D28-295500A54E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FA1785A-EA0B-1340-8D5C-D7003A20E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6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3340C5A-6311-334F-A667-330E00D77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124" y="2386778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0DB05CCC-C111-6D44-88BF-1E498EB20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4" y="3093602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ABFB5F-C8ED-5442-A24C-D14E661691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638333"/>
            <a:ext cx="315110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EBB8CC-91A3-D74B-91B6-4C8C08000CA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94411C99-D881-A044-B856-4BCF9A9AE7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126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3F957121-4479-C745-9660-7FD5463BC2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124" y="4969672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F8FC09D5-8117-C942-A0C4-7DA3B0D461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124" y="5676496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7B9C8AD-6AF0-8B44-A8EE-B156B6C7F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221227"/>
            <a:ext cx="315110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CBE792-2E7C-8643-980F-A1DE75753C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7125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9C788F08-E040-644B-9019-D4B46EC85F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08580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C9521F7C-0616-6D4D-B0F6-46C792920E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08578" y="2386778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FCD0D0FE-9758-7644-A28B-644570DBB30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8578" y="3093602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352A8B1-8CEB-F24E-A7C9-F8D427A5E3E0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1638333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367A72-7E57-EE45-B97D-D5988E2D9BB6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C7BD7ED1-EB87-E948-8D36-D0E49B506D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08580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ED7EBC3-EC74-0D40-AC22-8EB6B0331B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08578" y="4969672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9229AA03-41B6-C140-A652-A2911DAB6B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08578" y="5676496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BED171-D61F-7A4D-90F7-67F385B75A4E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4221227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DA5FD5-F5EA-6548-BF93-E0490A9E6613}"/>
              </a:ext>
            </a:extLst>
          </p:cNvPr>
          <p:cNvCxnSpPr>
            <a:cxnSpLocks/>
          </p:cNvCxnSpPr>
          <p:nvPr userDrawn="1"/>
        </p:nvCxnSpPr>
        <p:spPr>
          <a:xfrm flipH="1">
            <a:off x="4808579" y="4247195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E852B001-1AEA-2943-91FC-48BF211218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034" y="1756077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49B20230-8562-174A-BF0E-DC14CB6E563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90032" y="2386778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E446AE04-0087-E942-ADC6-8141F87F525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90032" y="3093602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9526B3-3A1F-6648-8216-88790C7F428A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0033" y="1638333"/>
            <a:ext cx="3150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7BD634-8D78-C946-BAF8-C8A37744A4BD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0033" y="1664301"/>
            <a:ext cx="49053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262A430C-C049-5841-9A04-C746F4F6CE9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0034" y="4338971"/>
            <a:ext cx="668636" cy="43109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279DB0F9-6104-4D4C-AA39-0F1EB810D6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90032" y="4969672"/>
            <a:ext cx="3151105" cy="6403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HelveticaNeueLT Pro 65 Md" panose="020B0604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7AEC336B-390A-8549-9514-0E6E2E78C01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90032" y="5676496"/>
            <a:ext cx="3151105" cy="776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HelveticaNeueLT Pro 45 Lt" panose="020B0403020202020204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6" name="Title 10">
            <a:extLst>
              <a:ext uri="{FF2B5EF4-FFF2-40B4-BE49-F238E27FC236}">
                <a16:creationId xmlns:a16="http://schemas.microsoft.com/office/drawing/2014/main" id="{A9AA1255-6AD1-0F48-8486-3BF494F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622405"/>
            <a:ext cx="10519887" cy="5020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Contents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A7ECAEB-B55F-E147-960B-A1788028F4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6" y="1319035"/>
            <a:ext cx="688975" cy="46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i="0">
                <a:latin typeface="HelveticaNeueLT Pro 45 Lt" panose="020B0403020202020204" pitchFamily="34" charset="77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2873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.xml"/><Relationship Id="rId61" Type="http://schemas.openxmlformats.org/officeDocument/2006/relationships/image" Target="../media/image2.svg"/><Relationship Id="rId1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57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A646CB-931B-2C48-B6FC-3712129C99A2}"/>
              </a:ext>
            </a:extLst>
          </p:cNvPr>
          <p:cNvSpPr/>
          <p:nvPr userDrawn="1"/>
        </p:nvSpPr>
        <p:spPr>
          <a:xfrm>
            <a:off x="0" y="0"/>
            <a:ext cx="73947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3536A7-FB9D-984B-842C-8562B0083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41173" y="4344056"/>
            <a:ext cx="3421816" cy="1853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77"/>
              </a:defRPr>
            </a:lvl1pPr>
          </a:lstStyle>
          <a:p>
            <a:r>
              <a:rPr lang="en-GB"/>
              <a:t>The Future of Trade and Investment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4452DD-63F2-B349-A4F7-57854888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155" y="6378273"/>
            <a:ext cx="293159" cy="18538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5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77"/>
              </a:defRPr>
            </a:lvl1pPr>
          </a:lstStyle>
          <a:p>
            <a:fld id="{688B6F67-75A5-D649-ADAF-0A192DC81B3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2308F9-F2B2-FC45-BC88-F4A70940C831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12691" y="202782"/>
            <a:ext cx="514086" cy="324686"/>
          </a:xfrm>
          <a:prstGeom prst="rect">
            <a:avLst/>
          </a:prstGeom>
        </p:spPr>
      </p:pic>
      <p:sp>
        <p:nvSpPr>
          <p:cNvPr id="20" name="Title Placeholder 10">
            <a:extLst>
              <a:ext uri="{FF2B5EF4-FFF2-40B4-BE49-F238E27FC236}">
                <a16:creationId xmlns:a16="http://schemas.microsoft.com/office/drawing/2014/main" id="{883DB6C5-D38C-5443-B48D-CA0472CB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624478"/>
            <a:ext cx="10515599" cy="53805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744A4B-29A3-FE49-8358-E882B923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5" y="1426029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15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>
              <a:lumMod val="95000"/>
              <a:lumOff val="5000"/>
            </a:schemeClr>
          </a:solidFill>
          <a:latin typeface="HelveticaNeueLT Pro 65 Md" panose="020B0604020202020204" pitchFamily="34" charset="77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tx1">
            <a:lumMod val="85000"/>
            <a:lumOff val="15000"/>
          </a:schemeClr>
        </a:buClr>
        <a:buSzPct val="100000"/>
        <a:buFont typeface="System Font Regular"/>
        <a:buChar char="–"/>
        <a:tabLst/>
        <a:defRPr sz="1800" b="0" i="0" kern="1200">
          <a:solidFill>
            <a:schemeClr val="tx1">
              <a:lumMod val="85000"/>
              <a:lumOff val="15000"/>
            </a:schemeClr>
          </a:solidFill>
          <a:latin typeface="HelveticaNeueLT Pro 45 Lt" panose="020B0403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>
            <a:lumMod val="85000"/>
            <a:lumOff val="15000"/>
          </a:schemeClr>
        </a:buClr>
        <a:buSzPct val="100000"/>
        <a:buFont typeface="System Font Regular"/>
        <a:buChar char="–"/>
        <a:defRPr sz="1600" b="0" i="0" kern="1200">
          <a:solidFill>
            <a:schemeClr val="tx1">
              <a:lumMod val="85000"/>
              <a:lumOff val="15000"/>
            </a:schemeClr>
          </a:solidFill>
          <a:latin typeface="HelveticaNeueLT Pro 45 Lt" panose="020B0403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>
            <a:lumMod val="85000"/>
            <a:lumOff val="15000"/>
          </a:schemeClr>
        </a:buClr>
        <a:buSzPct val="100000"/>
        <a:buFont typeface="System Font Regular"/>
        <a:buChar char="–"/>
        <a:defRPr sz="1400" b="0" i="0" kern="1200">
          <a:solidFill>
            <a:schemeClr val="tx1">
              <a:lumMod val="85000"/>
              <a:lumOff val="15000"/>
            </a:schemeClr>
          </a:solidFill>
          <a:latin typeface="HelveticaNeueLT Pro 45 Lt" panose="020B0403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>
            <a:lumMod val="85000"/>
            <a:lumOff val="15000"/>
          </a:schemeClr>
        </a:buClr>
        <a:buSzPct val="100000"/>
        <a:buFont typeface="System Font Regular"/>
        <a:buChar char="–"/>
        <a:defRPr sz="1200" b="0" i="0" kern="1200">
          <a:solidFill>
            <a:schemeClr val="tx1">
              <a:lumMod val="85000"/>
              <a:lumOff val="15000"/>
            </a:schemeClr>
          </a:solidFill>
          <a:latin typeface="HelveticaNeueLT Pro 45 Lt" panose="020B0403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tx1">
            <a:lumMod val="85000"/>
            <a:lumOff val="15000"/>
          </a:schemeClr>
        </a:buClr>
        <a:buSzPct val="100000"/>
        <a:buFont typeface="System Font Regular"/>
        <a:buChar char="–"/>
        <a:defRPr sz="1200" b="0" i="0" kern="1200">
          <a:solidFill>
            <a:schemeClr val="tx1">
              <a:lumMod val="85000"/>
              <a:lumOff val="15000"/>
            </a:schemeClr>
          </a:solidFill>
          <a:latin typeface="HelveticaNeueLT Pro 45 Lt" panose="020B0403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164">
          <p15:clr>
            <a:srgbClr val="F26B43"/>
          </p15:clr>
        </p15:guide>
        <p15:guide id="5" pos="710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pos="4067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890">
          <p15:clr>
            <a:srgbClr val="F26B43"/>
          </p15:clr>
        </p15:guide>
        <p15:guide id="10" orient="horz" pos="731">
          <p15:clr>
            <a:srgbClr val="F26B43"/>
          </p15:clr>
        </p15:guide>
        <p15:guide id="11" pos="461">
          <p15:clr>
            <a:srgbClr val="F26B43"/>
          </p15:clr>
        </p15:guide>
        <p15:guide id="12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bot@weforum.or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8" y="3284984"/>
            <a:ext cx="552023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i="1" spc="-152" dirty="0">
                <a:solidFill>
                  <a:srgbClr val="FFFFFF"/>
                </a:solidFill>
                <a:latin typeface="Rockwell"/>
                <a:cs typeface="Rockwell"/>
              </a:rPr>
              <a:t>Joachim Monkelbaan:</a:t>
            </a:r>
          </a:p>
          <a:p>
            <a:pPr marL="0" marR="0">
              <a:lnSpc>
                <a:spcPts val="4932"/>
              </a:lnSpc>
              <a:spcBef>
                <a:spcPts val="0"/>
              </a:spcBef>
              <a:spcAft>
                <a:spcPts val="0"/>
              </a:spcAft>
            </a:pPr>
            <a:r>
              <a:rPr sz="4200" i="1" spc="-152" dirty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lang="en-US" sz="4200" i="1" spc="-152" dirty="0">
                <a:solidFill>
                  <a:srgbClr val="FFFFFF"/>
                </a:solidFill>
                <a:latin typeface="Rockwell"/>
                <a:cs typeface="Rockwell"/>
              </a:rPr>
              <a:t>ome time i</a:t>
            </a:r>
            <a:r>
              <a:rPr sz="4200" i="1" spc="-153" dirty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4200" i="1" spc="-149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i="1" spc="-151" dirty="0">
                <a:solidFill>
                  <a:srgbClr val="FFFFFF"/>
                </a:solidFill>
                <a:latin typeface="Rockwell"/>
                <a:cs typeface="Rockwell"/>
              </a:rPr>
              <a:t>Trade</a:t>
            </a:r>
            <a:r>
              <a:rPr sz="4200" i="1" spc="-1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i="1" spc="-152" dirty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</a:p>
          <a:p>
            <a:pPr marL="0" marR="0">
              <a:lnSpc>
                <a:spcPts val="4535"/>
              </a:lnSpc>
              <a:spcBef>
                <a:spcPts val="50"/>
              </a:spcBef>
              <a:spcAft>
                <a:spcPts val="0"/>
              </a:spcAft>
            </a:pPr>
            <a:r>
              <a:rPr sz="4200" i="1" spc="-152" dirty="0">
                <a:solidFill>
                  <a:srgbClr val="FFFFFF"/>
                </a:solidFill>
                <a:latin typeface="Rockwell"/>
                <a:cs typeface="Rockwell"/>
              </a:rPr>
              <a:t>Climate</a:t>
            </a:r>
            <a:r>
              <a:rPr sz="4200" i="1" spc="-1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i="1" spc="-151" dirty="0">
                <a:solidFill>
                  <a:srgbClr val="FFFFFF"/>
                </a:solidFill>
                <a:latin typeface="Rockwell"/>
                <a:cs typeface="Rockwell"/>
              </a:rPr>
              <a:t>Change</a:t>
            </a:r>
            <a:r>
              <a:rPr lang="en-US" sz="4200" i="1" spc="-151" dirty="0">
                <a:solidFill>
                  <a:srgbClr val="FFFFFF"/>
                </a:solidFill>
                <a:latin typeface="Rockwell"/>
                <a:cs typeface="Rockwell"/>
              </a:rPr>
              <a:t> space</a:t>
            </a:r>
            <a:endParaRPr sz="4200" i="1" spc="-15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999" y="5373216"/>
            <a:ext cx="5108058" cy="278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FFFFFF"/>
                </a:solidFill>
                <a:latin typeface="MOWPKF+Calibri-Light"/>
                <a:cs typeface="MOWPKF+Calibri-Light"/>
              </a:rPr>
              <a:t>Bern</a:t>
            </a:r>
            <a:r>
              <a:rPr sz="2100" dirty="0">
                <a:solidFill>
                  <a:srgbClr val="FFFFFF"/>
                </a:solidFill>
                <a:latin typeface="MOWPKF+Calibri-Light"/>
                <a:cs typeface="MOWPKF+Calibri-Light"/>
              </a:rPr>
              <a:t>,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100" spc="-50" dirty="0">
                <a:solidFill>
                  <a:srgbClr val="FFFFFF"/>
                </a:solidFill>
                <a:latin typeface="MOWPKF+Calibri-Light"/>
                <a:cs typeface="Times New Roman"/>
              </a:rPr>
              <a:t>Fri</a:t>
            </a:r>
            <a:r>
              <a:rPr sz="2100" dirty="0">
                <a:solidFill>
                  <a:srgbClr val="FFFFFF"/>
                </a:solidFill>
                <a:latin typeface="MOWPKF+Calibri-Light"/>
                <a:cs typeface="MOWPKF+Calibri-Light"/>
              </a:rPr>
              <a:t>day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100" spc="-50" dirty="0">
                <a:solidFill>
                  <a:srgbClr val="FFFFFF"/>
                </a:solidFill>
                <a:latin typeface="MOWPKF+Calibri-Light"/>
                <a:cs typeface="Times New Roman"/>
              </a:rPr>
              <a:t>5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100" spc="-50" dirty="0">
                <a:solidFill>
                  <a:srgbClr val="FFFFFF"/>
                </a:solidFill>
                <a:latin typeface="MOWPKF+Calibri-Light"/>
                <a:cs typeface="Times New Roman"/>
              </a:rPr>
              <a:t>December 2022</a:t>
            </a:r>
            <a:endParaRPr sz="2100" dirty="0">
              <a:solidFill>
                <a:srgbClr val="FFFFFF"/>
              </a:solidFill>
              <a:latin typeface="MOWPKF+Calibri-Light"/>
              <a:cs typeface="MOWPKF+Calibri-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05975" y="670524"/>
            <a:ext cx="1774031" cy="515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7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0" dirty="0">
                <a:solidFill>
                  <a:srgbClr val="FFFFFF"/>
                </a:solidFill>
                <a:latin typeface="Rockwell"/>
                <a:cs typeface="Rockwell"/>
              </a:rPr>
              <a:t>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5204" y="1718938"/>
            <a:ext cx="7038859" cy="554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Tariffs: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declined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to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about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2%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average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(0,5%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developed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economies)</a:t>
            </a:r>
          </a:p>
          <a:p>
            <a:pPr marL="266700" marR="0">
              <a:lnSpc>
                <a:spcPts val="1800"/>
              </a:lnSpc>
              <a:spcBef>
                <a:spcPts val="143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but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peaks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remain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some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countries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for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some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items,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plus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ITA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FTAs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5204" y="2339713"/>
            <a:ext cx="4720855" cy="30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But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cumulative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impact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tariffs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(supply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chains)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5204" y="2713601"/>
            <a:ext cx="6964126" cy="520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GB"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N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TBs: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-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TBTs: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standards,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technical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regulations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labeling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+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conformity</a:t>
            </a:r>
          </a:p>
          <a:p>
            <a:pPr marL="9144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assessment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procedures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9604" y="3375621"/>
            <a:ext cx="388562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-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LCRs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(Art.III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GATT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SCM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Agreement)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85203" y="3749509"/>
            <a:ext cx="7406797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-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Government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procurement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procedures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(GPA,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LCRs)</a:t>
            </a:r>
          </a:p>
          <a:p>
            <a:pPr marL="0" marR="0">
              <a:lnSpc>
                <a:spcPts val="2066"/>
              </a:lnSpc>
              <a:spcBef>
                <a:spcPts val="819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Example: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classification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standardization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green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hydrogen</a:t>
            </a:r>
          </a:p>
          <a:p>
            <a:pPr marL="0" marR="0">
              <a:lnSpc>
                <a:spcPts val="2066"/>
              </a:lnSpc>
              <a:spcBef>
                <a:spcPts val="819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Short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long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list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suggested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goods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our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website</a:t>
            </a:r>
            <a:r>
              <a:rPr lang="en-US"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, indispensable services</a:t>
            </a:r>
            <a:endParaRPr sz="1800" dirty="0">
              <a:solidFill>
                <a:srgbClr val="404040"/>
              </a:solidFill>
              <a:latin typeface="MOWPKF+Calibri-Light"/>
              <a:cs typeface="MOWPKF+Calibri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5204" y="4829929"/>
            <a:ext cx="6822623" cy="554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Developing: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just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inclusive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transition,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green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jobs,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need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for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capacity</a:t>
            </a:r>
          </a:p>
          <a:p>
            <a:pPr marL="2667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building,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EPPs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85204" y="5450705"/>
            <a:ext cx="3881968" cy="30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Next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steps: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TESSD,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ACCTS,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FTAs,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APEC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999" y="179489"/>
            <a:ext cx="6032041" cy="124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2"/>
              </a:lnSpc>
              <a:spcBef>
                <a:spcPts val="0"/>
              </a:spcBef>
              <a:spcAft>
                <a:spcPts val="0"/>
              </a:spcAft>
            </a:pPr>
            <a:r>
              <a:rPr sz="4200" spc="-151" dirty="0">
                <a:solidFill>
                  <a:srgbClr val="FFFFFF"/>
                </a:solidFill>
                <a:latin typeface="Rockwell"/>
                <a:cs typeface="Rockwell"/>
              </a:rPr>
              <a:t>Topic</a:t>
            </a:r>
            <a:r>
              <a:rPr sz="4200" spc="-152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153" dirty="0">
                <a:solidFill>
                  <a:srgbClr val="FFFFFF"/>
                </a:solidFill>
                <a:latin typeface="Rockwell"/>
                <a:cs typeface="Rockwell"/>
              </a:rPr>
              <a:t>2:</a:t>
            </a:r>
          </a:p>
          <a:p>
            <a:pPr marL="0" marR="0">
              <a:lnSpc>
                <a:spcPts val="453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-152" dirty="0">
                <a:solidFill>
                  <a:srgbClr val="FFFFFF"/>
                </a:solidFill>
                <a:latin typeface="Rockwell"/>
                <a:cs typeface="Rockwell"/>
              </a:rPr>
              <a:t>Carbon</a:t>
            </a:r>
            <a:r>
              <a:rPr sz="4200" spc="-148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151" dirty="0">
                <a:solidFill>
                  <a:srgbClr val="FFFFFF"/>
                </a:solidFill>
                <a:latin typeface="Rockwell"/>
                <a:cs typeface="Rockwell"/>
              </a:rPr>
              <a:t>competitiveness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771" y="1924586"/>
            <a:ext cx="609219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What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might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carbon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pricing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trade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relations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look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like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by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2030?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0246" y="3016623"/>
            <a:ext cx="169880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each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scenario: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0246" y="3759636"/>
            <a:ext cx="4038115" cy="102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0"/>
              </a:lnSpc>
              <a:spcBef>
                <a:spcPts val="5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MOWPKF+Calibri-Light"/>
                <a:cs typeface="MOWPKF+Calibri-Light"/>
              </a:rPr>
              <a:t>1.</a:t>
            </a:r>
            <a:r>
              <a:rPr sz="1850" spc="8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What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happening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to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trade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relations?</a:t>
            </a:r>
          </a:p>
          <a:p>
            <a:pPr marL="0" marR="0">
              <a:lnSpc>
                <a:spcPts val="1850"/>
              </a:lnSpc>
              <a:spcBef>
                <a:spcPts val="1094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MOWPKF+Calibri-Light"/>
                <a:cs typeface="MOWPKF+Calibri-Light"/>
              </a:rPr>
              <a:t>2.</a:t>
            </a:r>
            <a:r>
              <a:rPr sz="1850" spc="8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What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happening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climate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action?</a:t>
            </a:r>
          </a:p>
          <a:p>
            <a:pPr marL="0" marR="0">
              <a:lnSpc>
                <a:spcPts val="1850"/>
              </a:lnSpc>
              <a:spcBef>
                <a:spcPts val="1094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MOWPKF+Calibri-Light"/>
                <a:cs typeface="MOWPKF+Calibri-Light"/>
              </a:rPr>
              <a:t>3.</a:t>
            </a:r>
            <a:r>
              <a:rPr sz="1850" spc="8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What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the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role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lang="en-US"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 country</a:t>
            </a:r>
            <a:r>
              <a:rPr lang="en-GB"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?</a:t>
            </a:r>
            <a:endParaRPr sz="1800" dirty="0">
              <a:solidFill>
                <a:srgbClr val="404040"/>
              </a:solidFill>
              <a:latin typeface="MOWPKF+Calibri-Light"/>
              <a:cs typeface="MOWPKF+Calibri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999" y="139070"/>
            <a:ext cx="2930611" cy="124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2"/>
              </a:lnSpc>
              <a:spcBef>
                <a:spcPts val="0"/>
              </a:spcBef>
              <a:spcAft>
                <a:spcPts val="0"/>
              </a:spcAft>
            </a:pPr>
            <a:r>
              <a:rPr sz="4200" spc="-151" dirty="0">
                <a:solidFill>
                  <a:srgbClr val="FFFFFF"/>
                </a:solidFill>
                <a:latin typeface="Rockwell"/>
                <a:cs typeface="Rockwell"/>
              </a:rPr>
              <a:t>Topic</a:t>
            </a:r>
            <a:r>
              <a:rPr sz="4200" spc="-152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153" dirty="0">
                <a:solidFill>
                  <a:srgbClr val="FFFFFF"/>
                </a:solidFill>
                <a:latin typeface="Rockwell"/>
                <a:cs typeface="Rockwell"/>
              </a:rPr>
              <a:t>3:</a:t>
            </a:r>
          </a:p>
          <a:p>
            <a:pPr marL="0" marR="0">
              <a:lnSpc>
                <a:spcPts val="4535"/>
              </a:lnSpc>
              <a:spcBef>
                <a:spcPts val="50"/>
              </a:spcBef>
              <a:spcAft>
                <a:spcPts val="0"/>
              </a:spcAft>
            </a:pPr>
            <a:r>
              <a:rPr sz="4200" spc="-152" dirty="0">
                <a:solidFill>
                  <a:srgbClr val="FFFFFF"/>
                </a:solidFill>
                <a:latin typeface="Rockwell"/>
                <a:cs typeface="Rockwell"/>
              </a:rPr>
              <a:t>Climate</a:t>
            </a:r>
            <a:r>
              <a:rPr sz="4200" spc="-148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200" spc="-151" dirty="0">
                <a:solidFill>
                  <a:srgbClr val="FFFFFF"/>
                </a:solidFill>
                <a:latin typeface="Rockwell"/>
                <a:cs typeface="Rockwell"/>
              </a:rPr>
              <a:t>FDI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649" y="3366782"/>
            <a:ext cx="2259985" cy="513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Climate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FDI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Facilitation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Guidebook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4346" y="3407802"/>
            <a:ext cx="2711640" cy="513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Climate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FDI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Facilitation</a:t>
            </a:r>
            <a:r>
              <a:rPr sz="1800" spc="-14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pilot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countries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4999" y="3445964"/>
            <a:ext cx="7721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FQDEST+Calibri-Light,Bold"/>
                <a:cs typeface="FQDEST+Calibri-Light,Bold"/>
              </a:rPr>
              <a:t>COP27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4999" y="3819852"/>
            <a:ext cx="3576286" cy="100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Guidebook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ideas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discussed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COP27,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for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feedback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finetuning,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to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build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awareness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among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the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climate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community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7649" y="3987558"/>
            <a:ext cx="3050941" cy="100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Identifies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</a:t>
            </a:r>
            <a:r>
              <a:rPr sz="1800" spc="-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set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measures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to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facilitate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climate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FDI,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outlines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how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these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can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be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implemented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through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public-private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24346" y="4028578"/>
            <a:ext cx="3093599" cy="100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Pilot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specific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measures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from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guidebook,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partnership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with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Investment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Promotion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Agencies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(IPAs)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emerging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economies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7649" y="4975110"/>
            <a:ext cx="126972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cooperation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6755" y="2574187"/>
            <a:ext cx="3998204" cy="102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50"/>
              </a:lnSpc>
              <a:spcBef>
                <a:spcPts val="0"/>
              </a:spcBef>
              <a:spcAft>
                <a:spcPts val="0"/>
              </a:spcAft>
            </a:pPr>
            <a:r>
              <a:rPr sz="6600" spc="-151" dirty="0">
                <a:solidFill>
                  <a:srgbClr val="FFFFFF"/>
                </a:solidFill>
                <a:latin typeface="Rockwell"/>
                <a:cs typeface="Rockwell"/>
              </a:rPr>
              <a:t>Thank</a:t>
            </a:r>
            <a:r>
              <a:rPr sz="6600" spc="-149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6600" spc="-153" dirty="0">
                <a:solidFill>
                  <a:srgbClr val="FFFFFF"/>
                </a:solidFill>
                <a:latin typeface="Rockwell"/>
                <a:cs typeface="Rockwell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9372" y="3808412"/>
            <a:ext cx="2626146" cy="63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0" marR="0">
              <a:lnSpc>
                <a:spcPts val="246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Rockwell"/>
                <a:cs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in touch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2100" u="sng" dirty="0">
                <a:solidFill>
                  <a:srgbClr val="63A537"/>
                </a:solidFill>
                <a:latin typeface="Rockwell"/>
                <a:cs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jmon@weforum.org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5212" y="4078404"/>
            <a:ext cx="3398378" cy="66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2"/>
              </a:lnSpc>
              <a:spcBef>
                <a:spcPts val="0"/>
              </a:spcBef>
              <a:spcAft>
                <a:spcPts val="0"/>
              </a:spcAft>
            </a:pPr>
            <a:r>
              <a:rPr sz="4200" spc="-152" dirty="0">
                <a:solidFill>
                  <a:srgbClr val="FFFFFF"/>
                </a:solidFill>
                <a:latin typeface="Rockwell"/>
                <a:cs typeface="Rockwell"/>
              </a:rPr>
              <a:t>Introductions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2777" y="5007638"/>
            <a:ext cx="2680720" cy="880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65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Joachim</a:t>
            </a:r>
            <a:r>
              <a:rPr sz="2100"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Monkelbaan</a:t>
            </a:r>
          </a:p>
          <a:p>
            <a:pPr marL="369155" marR="0">
              <a:lnSpc>
                <a:spcPts val="2100"/>
              </a:lnSpc>
              <a:spcBef>
                <a:spcPts val="167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Lead,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Climate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Trade</a:t>
            </a:r>
          </a:p>
          <a:p>
            <a:pPr marL="0" marR="0">
              <a:lnSpc>
                <a:spcPts val="2100"/>
              </a:lnSpc>
              <a:spcBef>
                <a:spcPts val="118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World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Economic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VFLALS+Calibri-Light,Italic"/>
                <a:cs typeface="VFLALS+Calibri-Light,Italic"/>
              </a:rPr>
              <a:t>Forum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0B34B-2991-46CF-AF04-9626799B670A}"/>
              </a:ext>
            </a:extLst>
          </p:cNvPr>
          <p:cNvSpPr txBox="1"/>
          <p:nvPr/>
        </p:nvSpPr>
        <p:spPr>
          <a:xfrm>
            <a:off x="6456040" y="242088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career and educational hiccups: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Dropped out of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Dropped out of PhD </a:t>
            </a:r>
            <a:r>
              <a:rPr lang="en-US" dirty="0" err="1"/>
              <a:t>programme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Career crises in 2006, 2009, 2014, 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2015" y="-459432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2777" y="5007638"/>
            <a:ext cx="2680720" cy="880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65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Joachim</a:t>
            </a:r>
            <a:r>
              <a:rPr kumimoji="0" sz="2100" b="0" i="0" u="none" strike="noStrike" kern="1200" cap="none" spc="-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Monkelbaan</a:t>
            </a:r>
          </a:p>
          <a:p>
            <a:pPr marL="369155" marR="0" lvl="0" indent="0" algn="l" defTabSz="914400" rtl="0" eaLnBrk="1" fontAlgn="auto" latinLnBrk="0" hangingPunct="1">
              <a:lnSpc>
                <a:spcPts val="2100"/>
              </a:lnSpc>
              <a:spcBef>
                <a:spcPts val="1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Lead,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Climate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Trade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World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Economic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FLALS+Calibri-Light,Italic"/>
                <a:ea typeface="+mn-ea"/>
                <a:cs typeface="VFLALS+Calibri-Light,Italic"/>
              </a:rPr>
              <a:t>Forum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0B34B-2991-46CF-AF04-9626799B670A}"/>
              </a:ext>
            </a:extLst>
          </p:cNvPr>
          <p:cNvSpPr txBox="1"/>
          <p:nvPr/>
        </p:nvSpPr>
        <p:spPr>
          <a:xfrm>
            <a:off x="6456040" y="2060848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career and educational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Maastricht University (European Law and Languages) and WTI (MILE 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Trainee at ITC and Council of Ministers (EU, Trade Committee)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Dutch Ministry of Economy and Climate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IUCN, Global Policy Unit and China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ICTSD, UNEP, Team Leader for EU SIAs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PhD in sustainability governance, University of Geneva, post-docs at UCLA and IDE-JETRO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Climate-KIC, QUNO, and WEF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09D5CD-B3CA-42E0-936E-E0C033F6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" y="188640"/>
            <a:ext cx="60319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9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F5A5893-65D4-3E57-2C73-3F61A1F378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0" b="730"/>
          <a:stretch>
            <a:fillRect/>
          </a:stretch>
        </p:blipFill>
        <p:spPr>
          <a:xfrm>
            <a:off x="-7938" y="0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023D8F-DA66-FA15-57FB-3CEF24432768}"/>
              </a:ext>
            </a:extLst>
          </p:cNvPr>
          <p:cNvSpPr/>
          <p:nvPr/>
        </p:nvSpPr>
        <p:spPr>
          <a:xfrm>
            <a:off x="7937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288CB-213A-1B48-970D-6D6EA515C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Platform for Shaping the</a:t>
            </a:r>
            <a:br>
              <a:rPr lang="en-GB" dirty="0"/>
            </a:br>
            <a:r>
              <a:rPr lang="en-GB" dirty="0"/>
              <a:t>Future of Trade and Investment</a:t>
            </a:r>
          </a:p>
        </p:txBody>
      </p:sp>
    </p:spTree>
    <p:extLst>
      <p:ext uri="{BB962C8B-B14F-4D97-AF65-F5344CB8AC3E}">
        <p14:creationId xmlns:p14="http://schemas.microsoft.com/office/powerpoint/2010/main" val="42573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7E9B3F-4D53-E857-093C-B7029EB8AC0A}"/>
              </a:ext>
            </a:extLst>
          </p:cNvPr>
          <p:cNvSpPr/>
          <p:nvPr/>
        </p:nvSpPr>
        <p:spPr>
          <a:xfrm>
            <a:off x="7973042" y="7184"/>
            <a:ext cx="42189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B2E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E372E-4328-25DE-7DE9-779E071F3A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B6F67-75A5-D649-ADAF-0A192DC81B37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1D355C-19E4-3B25-8E19-100BA75CB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2498423"/>
            <a:ext cx="5439327" cy="2919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HelveticaNeueLT Pro 65 Md" panose="020B0604020202020204" pitchFamily="34" charset="77"/>
              </a:rPr>
              <a:t>How do businesses and governments ensure functioning and sustainable global markets?</a:t>
            </a:r>
          </a:p>
          <a:p>
            <a:pPr marL="0" indent="0">
              <a:buNone/>
            </a:pPr>
            <a:r>
              <a:rPr lang="en-US" dirty="0"/>
              <a:t>Our Platform informs business and policy action on critical international trade and investment choices. </a:t>
            </a:r>
          </a:p>
          <a:p>
            <a:pPr marL="0" indent="0">
              <a:buNone/>
            </a:pPr>
            <a:r>
              <a:rPr lang="en-US" dirty="0"/>
              <a:t>We drive growth and development by working with companies, governments, and civil society.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DFAB8E5-A530-A6D4-E6E4-734FF4ED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622405"/>
            <a:ext cx="5893712" cy="1077808"/>
          </a:xfrm>
        </p:spPr>
        <p:txBody>
          <a:bodyPr>
            <a:normAutofit/>
          </a:bodyPr>
          <a:lstStyle/>
          <a:p>
            <a:r>
              <a:rPr lang="en-GB" dirty="0"/>
              <a:t>Shaping the future of trade and investment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2BADA7-CABA-7193-61A1-A0FE70BE5C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7125" y="252613"/>
            <a:ext cx="6734084" cy="240768"/>
          </a:xfrm>
        </p:spPr>
        <p:txBody>
          <a:bodyPr>
            <a:normAutofit/>
          </a:bodyPr>
          <a:lstStyle/>
          <a:p>
            <a:r>
              <a:rPr lang="en-GB" dirty="0"/>
              <a:t>OUR MISSION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AB19606-3BCF-CE42-5290-93C7B4549D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Shaping the Future of Trade and Investment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0013FE4-AB63-14ED-E701-A95EA81C765F}"/>
              </a:ext>
            </a:extLst>
          </p:cNvPr>
          <p:cNvSpPr txBox="1">
            <a:spLocks/>
          </p:cNvSpPr>
          <p:nvPr/>
        </p:nvSpPr>
        <p:spPr>
          <a:xfrm>
            <a:off x="8480387" y="1558832"/>
            <a:ext cx="3287543" cy="2919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5 Md" panose="020B0604020202020204" pitchFamily="34" charset="77"/>
                <a:ea typeface="+mn-ea"/>
                <a:cs typeface="+mn-cs"/>
              </a:rPr>
              <a:t>Global growth is increasingly complex and volatile.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5 Md" panose="020B0604020202020204" pitchFamily="34" charset="77"/>
                <a:ea typeface="+mn-ea"/>
                <a:cs typeface="+mn-cs"/>
              </a:rPr>
              <a:t>The COVID-19 pandemic and invasion of Ukraine were shocks to global markets already strained by geopolitical, social and trade tensions.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5 Md" panose="020B0604020202020204" pitchFamily="34" charset="77"/>
                <a:ea typeface="+mn-ea"/>
                <a:cs typeface="+mn-cs"/>
              </a:rPr>
              <a:t>Yet there are also growing opportunities across geographies and sectors.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5 Md" panose="020B06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2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80B4A-A523-2249-AFC0-E24C0F3742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B6F67-75A5-D649-ADAF-0A192DC81B37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B189E3-0928-764F-9A71-4796C2A0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22404"/>
            <a:ext cx="10787831" cy="696631"/>
          </a:xfrm>
        </p:spPr>
        <p:txBody>
          <a:bodyPr>
            <a:normAutofit/>
          </a:bodyPr>
          <a:lstStyle/>
          <a:p>
            <a:r>
              <a:rPr lang="en-GB" dirty="0"/>
              <a:t>Over 120 Partners from more than 20 industries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91D388-0D5A-3849-8543-CC6570B03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COMMUNITY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9DDE384-6B22-1EFB-5E17-88BA50FECD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341173" y="4344056"/>
            <a:ext cx="3421816" cy="185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Shaping the Future of Trade and Investment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A25FAD5-83E4-4B4C-6F75-DB4025255F39}"/>
              </a:ext>
            </a:extLst>
          </p:cNvPr>
          <p:cNvSpPr txBox="1">
            <a:spLocks/>
          </p:cNvSpPr>
          <p:nvPr/>
        </p:nvSpPr>
        <p:spPr>
          <a:xfrm>
            <a:off x="1127125" y="1364840"/>
            <a:ext cx="10585698" cy="5013433"/>
          </a:xfrm>
          <a:prstGeom prst="rect">
            <a:avLst/>
          </a:prstGeom>
        </p:spPr>
        <p:txBody>
          <a:bodyPr lIns="90000" tIns="45720" rIns="91440" bIns="45720" numCol="4" spcCol="180000" anchor="t"/>
          <a:lstStyle>
            <a:lvl1pPr marL="268288" indent="-2682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A.P. Møller-Maersk A/S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Adani Ports and Special Economic Zones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Abu Dhabi Developmental Holding Company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Agility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Alibaba Group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Amazon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AMTD Group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Angelicoussis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Apex-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Brasil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Apollo Tyres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AREA42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ArcelorMittal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Bahrain EDB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Bain &amp; Company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Bajaj Holdings &amp; Investment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Baker McKenzie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Banco BTG Pactual 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Bank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Gospodarstwa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Krajowego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Bank of Montreal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BASF 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Bharti Airtel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Black Lake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Brand South Africa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BTC Africa S.A.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Burjeel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 Holdings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C2FO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Cargill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Cedar Holdings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CF Industries Holdings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Citi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Circulor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CPP Investment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Crowdz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Dell Technologies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Deutsche Post DHL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DNB ASA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Dorae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DP World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Eastern Networks (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EastNets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Ecopetrol 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EMQ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EBRD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Evermos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ECIC of South Africa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Fashnear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 Technologies Private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Flexport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FOMO Pay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GIC Private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Glencore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Global 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Google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Government of Flanders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Henry Schein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Hero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Hong Kong Exchanges and Clearing Limited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HP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HSBC Holdings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Huawei Technologies 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Hugo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Hyundai Motor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IBM Corporation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Indorama Ventures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Integral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Intel Corporation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Intercorp Peru Ltd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Invest Saudi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IPA Qatar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Islamic Development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Japan External Trade Organization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KPMG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Luksic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Mastercard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Merck KGaA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Meta Platforms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Microsoft Corp.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Mitsubishi Chemical Group Corporation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Moelis &amp;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Nestlé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OC Oerlikon Management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Oman Global Logistics Group SAOC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PAG Holdings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Palantir Technologies Inc.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PayPal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Pfizer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Pula Advisors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PwC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Qatar Financial Centre Authority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Qatar Investment Authority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Rakuten Group, Inc.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Resilinc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Robert Bosch GmbH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Saudi National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Sempra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Sharjah Investment and Development Authority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Shippo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Sokowatch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Solvay 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Sonangol EP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Standard Chartered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Suade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Sumitomo Mitsui Financial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/>
                <a:ea typeface="+mn-ea"/>
                <a:cs typeface="+mn-cs"/>
              </a:rPr>
              <a:t>Telefonaktiebolaget LM Ericsson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Temasek International Pte Ltd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Tencent Holdings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The Western Union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Tradeshift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Tradeteq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Tyson Foods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Vale 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Visa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Walmart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WorldBridge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 Group of Companies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Zilingo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 Pte Ltd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Zoom Video Communications, Inc.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Zyllem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8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CD66A9C6-8024-554E-A5CB-32BBADFAEE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Shaping the Future of Trade and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9F5E6-919D-AA94-EC08-AB92F10CC7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B6F67-75A5-D649-ADAF-0A192DC81B37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pic>
        <p:nvPicPr>
          <p:cNvPr id="25" name="Picture Placeholder 24" descr="A picture containing cosmetic&#10;&#10;Description automatically generated">
            <a:extLst>
              <a:ext uri="{FF2B5EF4-FFF2-40B4-BE49-F238E27FC236}">
                <a16:creationId xmlns:a16="http://schemas.microsoft.com/office/drawing/2014/main" id="{05AD05C5-5745-4FD8-9FB6-CCB3DAAB3B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97C0E9-887D-6E3E-D25A-EF091179D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Ensuring open and resilient markets</a:t>
            </a:r>
          </a:p>
        </p:txBody>
      </p:sp>
      <p:pic>
        <p:nvPicPr>
          <p:cNvPr id="27" name="Picture Placeholder 26" descr="A close-up of a stethoscope on a map&#10;&#10;Description automatically generated with medium confidence">
            <a:extLst>
              <a:ext uri="{FF2B5EF4-FFF2-40B4-BE49-F238E27FC236}">
                <a16:creationId xmlns:a16="http://schemas.microsoft.com/office/drawing/2014/main" id="{5399A5E6-B349-47FD-BC88-A91A3ADB3DF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9" descr="A person selling fruits at a market&#10;&#10;Description automatically generated with low confidence">
            <a:extLst>
              <a:ext uri="{FF2B5EF4-FFF2-40B4-BE49-F238E27FC236}">
                <a16:creationId xmlns:a16="http://schemas.microsoft.com/office/drawing/2014/main" id="{F2E7CC4F-C7D2-44BE-AC74-17BC04DE22C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5F6C7E-B793-688E-13DC-D570462DA1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Easing physical and digital flows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ED7069-CA81-E9CF-36FB-441A547655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Supporting equitable and sustainable value chains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GB" sz="1300" dirty="0"/>
            </a:br>
            <a:endParaRPr lang="en-GB" sz="13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74721F-16C9-FDB1-057F-8DBCD995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/>
              <a:t>Our community’s priorities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13F6843-9C9C-2C42-B100-C78CF8CAF2EF}"/>
              </a:ext>
            </a:extLst>
          </p:cNvPr>
          <p:cNvSpPr txBox="1">
            <a:spLocks/>
          </p:cNvSpPr>
          <p:nvPr/>
        </p:nvSpPr>
        <p:spPr>
          <a:xfrm>
            <a:off x="1127124" y="252613"/>
            <a:ext cx="6902059" cy="1905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100" b="0" i="0" u="none" strike="noStrike" kern="1200" cap="none" spc="600" normalizeH="0" baseline="0" noProof="0" dirty="0">
                <a:ln>
                  <a:noFill/>
                </a:ln>
                <a:solidFill>
                  <a:srgbClr val="62B2EC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TRADE AND INVESTMENT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FEAA89CB-3E0F-3E15-5FD9-2E2B979ACF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9769" y="3218264"/>
            <a:ext cx="504000" cy="504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22F65A2-DC0D-446F-8ECD-AEE763E687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124" y="3310592"/>
            <a:ext cx="570242" cy="570242"/>
          </a:xfrm>
          <a:prstGeom prst="rect">
            <a:avLst/>
          </a:prstGeom>
        </p:spPr>
      </p:pic>
      <p:pic>
        <p:nvPicPr>
          <p:cNvPr id="20" name="Graphic 19" descr="Earth globe: Americas with solid fill">
            <a:extLst>
              <a:ext uri="{FF2B5EF4-FFF2-40B4-BE49-F238E27FC236}">
                <a16:creationId xmlns:a16="http://schemas.microsoft.com/office/drawing/2014/main" id="{2AC22758-89D9-4475-B911-C7E845DD4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313795" y="3218264"/>
            <a:ext cx="611264" cy="611264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8A50371-8EDA-4091-B1D7-412EA6968DD9}"/>
              </a:ext>
            </a:extLst>
          </p:cNvPr>
          <p:cNvSpPr txBox="1">
            <a:spLocks/>
          </p:cNvSpPr>
          <p:nvPr/>
        </p:nvSpPr>
        <p:spPr>
          <a:xfrm>
            <a:off x="1169368" y="4763548"/>
            <a:ext cx="3266478" cy="149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100" b="0" i="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  <a:t>Engaging business and policymakers to tackle geo-commercial challenges, including the role of the state in the economy, and build interoperable trade and technology governance frameworks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8BF0"/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Helvetic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  <a:t>Increasing the quality and quantity of foreign direct investment (FDI), including digital investment.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7A9E461-2E2E-468D-93D2-E87F35B92AAC}"/>
              </a:ext>
            </a:extLst>
          </p:cNvPr>
          <p:cNvSpPr txBox="1">
            <a:spLocks/>
          </p:cNvSpPr>
          <p:nvPr/>
        </p:nvSpPr>
        <p:spPr>
          <a:xfrm>
            <a:off x="4720459" y="4761984"/>
            <a:ext cx="330872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100" b="0" i="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  <a:t>Delivering business-driven border reforms to drive economic development and poverty reduction while cutting costs and risk for business.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</a:b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  <a:t>Applying new technologies to flows of information, finance and payment, unlocking new opportunities for digital trade, e-commerce and global supply chain management.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8BF0"/>
              </a:solidFill>
              <a:effectLst/>
              <a:uLnTx/>
              <a:uFillTx/>
              <a:latin typeface="HelveticaNeueLT Pro 45 Lt" panose="020B0403020202020204" pitchFamily="34" charset="0"/>
              <a:ea typeface="+mn-ea"/>
              <a:cs typeface="Helvetica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32C2364-DC3F-40E1-8859-2A317545F13E}"/>
              </a:ext>
            </a:extLst>
          </p:cNvPr>
          <p:cNvSpPr txBox="1">
            <a:spLocks/>
          </p:cNvSpPr>
          <p:nvPr/>
        </p:nvSpPr>
        <p:spPr>
          <a:xfrm>
            <a:off x="8313795" y="4763548"/>
            <a:ext cx="3327336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100" b="0" i="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Helvetica Neue Light" panose="02000403000000020004" pitchFamily="2" charset="0"/>
                <a:cs typeface="+mn-cs"/>
              </a:rPr>
              <a:t>Making global supply chains greener, and ensuring trade supports environmental and climate action worldwide.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Improving access to the benefits of trade for workers and disadvantaged communities, including Indigenous Peoples.</a:t>
            </a:r>
          </a:p>
        </p:txBody>
      </p:sp>
    </p:spTree>
    <p:extLst>
      <p:ext uri="{BB962C8B-B14F-4D97-AF65-F5344CB8AC3E}">
        <p14:creationId xmlns:p14="http://schemas.microsoft.com/office/powerpoint/2010/main" val="320480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BF81FCC-9593-4E60-9E5A-0EEC03201024}"/>
              </a:ext>
            </a:extLst>
          </p:cNvPr>
          <p:cNvCxnSpPr>
            <a:cxnSpLocks/>
          </p:cNvCxnSpPr>
          <p:nvPr/>
        </p:nvCxnSpPr>
        <p:spPr>
          <a:xfrm>
            <a:off x="9127640" y="1346146"/>
            <a:ext cx="49997" cy="4375924"/>
          </a:xfrm>
          <a:prstGeom prst="line">
            <a:avLst/>
          </a:prstGeom>
          <a:noFill/>
          <a:ln w="12700" cap="flat" cmpd="sng" algn="ctr">
            <a:solidFill>
              <a:srgbClr val="002369"/>
            </a:solidFill>
            <a:prstDash val="sysDot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42A217-E8D7-464A-913B-05F059168C11}"/>
              </a:ext>
            </a:extLst>
          </p:cNvPr>
          <p:cNvCxnSpPr>
            <a:cxnSpLocks/>
          </p:cNvCxnSpPr>
          <p:nvPr/>
        </p:nvCxnSpPr>
        <p:spPr>
          <a:xfrm>
            <a:off x="4963050" y="303370"/>
            <a:ext cx="15074" cy="5431587"/>
          </a:xfrm>
          <a:prstGeom prst="line">
            <a:avLst/>
          </a:prstGeom>
          <a:noFill/>
          <a:ln w="12700" cap="flat" cmpd="sng" algn="ctr">
            <a:solidFill>
              <a:srgbClr val="002369"/>
            </a:solidFill>
            <a:prstDash val="sysDot"/>
            <a:miter lim="800000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12A21-6668-5E3B-15B6-4A68C5A033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B6F67-75A5-D649-ADAF-0A192DC81B37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BD72BCC-C8B7-45B0-24C2-ECCB9DB4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Platform Architecture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D72126-6C97-3954-B5C8-9A2B01879F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TRADE AND INVESTMENT</a:t>
            </a:r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70841624-9046-EFCD-76D6-8D208A8BA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341173" y="4344056"/>
            <a:ext cx="3421816" cy="185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Shaping the Future of Trade and Investment</a:t>
            </a:r>
          </a:p>
        </p:txBody>
      </p:sp>
      <p:graphicFrame>
        <p:nvGraphicFramePr>
          <p:cNvPr id="71" name="Diagram 70">
            <a:extLst>
              <a:ext uri="{FF2B5EF4-FFF2-40B4-BE49-F238E27FC236}">
                <a16:creationId xmlns:a16="http://schemas.microsoft.com/office/drawing/2014/main" id="{4DF6370A-17C1-411D-8D21-8912E3EF0C5F}"/>
              </a:ext>
            </a:extLst>
          </p:cNvPr>
          <p:cNvGraphicFramePr/>
          <p:nvPr/>
        </p:nvGraphicFramePr>
        <p:xfrm>
          <a:off x="2213772" y="2238901"/>
          <a:ext cx="9668552" cy="297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14023C98-9DD9-49FD-94C5-99722EB3FB37}"/>
              </a:ext>
            </a:extLst>
          </p:cNvPr>
          <p:cNvSpPr txBox="1">
            <a:spLocks/>
          </p:cNvSpPr>
          <p:nvPr/>
        </p:nvSpPr>
        <p:spPr>
          <a:xfrm>
            <a:off x="1953477" y="1450906"/>
            <a:ext cx="3151087" cy="802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200" b="0" i="0" kern="1200">
                <a:solidFill>
                  <a:schemeClr val="bg2">
                    <a:lumMod val="50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Ensuring open and resilient markets</a:t>
            </a: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DED07C81-98F6-4038-B0E6-A6B9588522EC}"/>
              </a:ext>
            </a:extLst>
          </p:cNvPr>
          <p:cNvSpPr txBox="1">
            <a:spLocks/>
          </p:cNvSpPr>
          <p:nvPr/>
        </p:nvSpPr>
        <p:spPr>
          <a:xfrm>
            <a:off x="5442333" y="1651062"/>
            <a:ext cx="3151087" cy="802716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Easing physical and digital flows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A8799F15-BAAE-4AAE-8964-DDA16C2B3D35}"/>
              </a:ext>
            </a:extLst>
          </p:cNvPr>
          <p:cNvSpPr txBox="1">
            <a:spLocks/>
          </p:cNvSpPr>
          <p:nvPr/>
        </p:nvSpPr>
        <p:spPr>
          <a:xfrm>
            <a:off x="9177637" y="1566931"/>
            <a:ext cx="2878319" cy="802716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200" b="0" i="0" kern="1200">
                <a:solidFill>
                  <a:schemeClr val="bg2">
                    <a:lumMod val="50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Supporting equitable and sustainable value chains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</a:b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652A1EB1-0984-4E06-9DB7-060754E1B706}"/>
              </a:ext>
            </a:extLst>
          </p:cNvPr>
          <p:cNvSpPr txBox="1">
            <a:spLocks/>
          </p:cNvSpPr>
          <p:nvPr/>
        </p:nvSpPr>
        <p:spPr>
          <a:xfrm>
            <a:off x="2228830" y="5722070"/>
            <a:ext cx="9608272" cy="513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72000" tIns="108000" rIns="72000" bIns="1800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8BF0"/>
              </a:solidFill>
              <a:effectLst/>
              <a:uLnTx/>
              <a:uFillTx/>
              <a:latin typeface="HelveticaNeueLT Pro 55 Roman" panose="020B0604020202020204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6" name="Text Placeholder 12">
            <a:extLst>
              <a:ext uri="{FF2B5EF4-FFF2-40B4-BE49-F238E27FC236}">
                <a16:creationId xmlns:a16="http://schemas.microsoft.com/office/drawing/2014/main" id="{F4928656-BBB7-47CC-8FF7-0FCD29D2F892}"/>
              </a:ext>
            </a:extLst>
          </p:cNvPr>
          <p:cNvSpPr txBox="1">
            <a:spLocks/>
          </p:cNvSpPr>
          <p:nvPr/>
        </p:nvSpPr>
        <p:spPr>
          <a:xfrm>
            <a:off x="4876198" y="5868033"/>
            <a:ext cx="7729969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800" b="0" i="0" kern="1200">
                <a:solidFill>
                  <a:schemeClr val="accent1"/>
                </a:solidFill>
                <a:latin typeface="HelveticaNeueLT Pro 65 Md" panose="020B06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8BF0"/>
                </a:solidFill>
                <a:effectLst/>
                <a:uLnTx/>
                <a:uFillTx/>
                <a:latin typeface="HelveticaNeueLT Pro 65 Md" panose="020B0604020202020204" pitchFamily="34" charset="77"/>
                <a:ea typeface="+mn-ea"/>
                <a:cs typeface="+mn-cs"/>
              </a:rPr>
              <a:t>Global Future Council on Trade and Investment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D739F36-FE20-40A8-A038-A68AEB19E902}"/>
              </a:ext>
            </a:extLst>
          </p:cNvPr>
          <p:cNvSpPr txBox="1">
            <a:spLocks/>
          </p:cNvSpPr>
          <p:nvPr/>
        </p:nvSpPr>
        <p:spPr>
          <a:xfrm>
            <a:off x="106272" y="2429529"/>
            <a:ext cx="3151087" cy="802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200" b="0" i="0" kern="1200">
                <a:solidFill>
                  <a:schemeClr val="bg2">
                    <a:lumMod val="50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Strategic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Guidance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D7922D3-FC34-4020-83D9-A2D8BE3B825A}"/>
              </a:ext>
            </a:extLst>
          </p:cNvPr>
          <p:cNvSpPr txBox="1">
            <a:spLocks/>
          </p:cNvSpPr>
          <p:nvPr/>
        </p:nvSpPr>
        <p:spPr>
          <a:xfrm>
            <a:off x="71762" y="4035388"/>
            <a:ext cx="3151087" cy="802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200" b="0" i="0" kern="1200">
                <a:solidFill>
                  <a:schemeClr val="bg2">
                    <a:lumMod val="50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Workstreams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(examples)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CC3DB0-EA02-47D4-81B0-F26508306452}"/>
              </a:ext>
            </a:extLst>
          </p:cNvPr>
          <p:cNvSpPr txBox="1">
            <a:spLocks/>
          </p:cNvSpPr>
          <p:nvPr/>
        </p:nvSpPr>
        <p:spPr>
          <a:xfrm>
            <a:off x="71761" y="5565956"/>
            <a:ext cx="3151087" cy="802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200" b="0" i="0" kern="1200">
                <a:solidFill>
                  <a:schemeClr val="bg2">
                    <a:lumMod val="50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Innovative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Thinking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51A5E7B-CA5D-4114-BAEE-120C6432B527}"/>
              </a:ext>
            </a:extLst>
          </p:cNvPr>
          <p:cNvSpPr txBox="1">
            <a:spLocks/>
          </p:cNvSpPr>
          <p:nvPr/>
        </p:nvSpPr>
        <p:spPr>
          <a:xfrm rot="16200000">
            <a:off x="104008" y="1474573"/>
            <a:ext cx="3151087" cy="802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None/>
              <a:tabLst/>
              <a:defRPr sz="1200" b="0" i="0" kern="1200">
                <a:solidFill>
                  <a:schemeClr val="bg2">
                    <a:lumMod val="50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System Font Regular"/>
              <a:buChar char="–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45 Lt" panose="020B0403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45 Lt" panose="020B0403020202020204" pitchFamily="34" charset="77"/>
                <a:ea typeface="+mn-ea"/>
                <a:cs typeface="+mn-cs"/>
              </a:rPr>
              <a:t>PILLARS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45 Lt" panose="020B0403020202020204" pitchFamily="34" charset="77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F03F3B-F82E-4156-A949-40F52565CBA0}"/>
              </a:ext>
            </a:extLst>
          </p:cNvPr>
          <p:cNvSpPr/>
          <p:nvPr/>
        </p:nvSpPr>
        <p:spPr>
          <a:xfrm>
            <a:off x="9127640" y="3564827"/>
            <a:ext cx="1396551" cy="1725105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81BB99-DFAD-41E3-A5AB-932423CD8448}"/>
              </a:ext>
            </a:extLst>
          </p:cNvPr>
          <p:cNvSpPr/>
          <p:nvPr/>
        </p:nvSpPr>
        <p:spPr>
          <a:xfrm>
            <a:off x="1278193" y="6642498"/>
            <a:ext cx="97438" cy="152400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0E7356-30E0-46AF-9FFC-9D9AC25D7240}"/>
              </a:ext>
            </a:extLst>
          </p:cNvPr>
          <p:cNvSpPr txBox="1"/>
          <p:nvPr/>
        </p:nvSpPr>
        <p:spPr>
          <a:xfrm>
            <a:off x="1416472" y="6592131"/>
            <a:ext cx="6328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Highlighted workstream</a:t>
            </a:r>
          </a:p>
        </p:txBody>
      </p:sp>
    </p:spTree>
    <p:extLst>
      <p:ext uri="{BB962C8B-B14F-4D97-AF65-F5344CB8AC3E}">
        <p14:creationId xmlns:p14="http://schemas.microsoft.com/office/powerpoint/2010/main" val="396803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36150" y="231612"/>
            <a:ext cx="1541660" cy="515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7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0" dirty="0">
                <a:solidFill>
                  <a:srgbClr val="FFFFFF"/>
                </a:solidFill>
                <a:latin typeface="Rockwell"/>
                <a:cs typeface="Rockwell"/>
              </a:rPr>
              <a:t>Topic</a:t>
            </a:r>
            <a:r>
              <a:rPr sz="3200" spc="-151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2" dirty="0">
                <a:solidFill>
                  <a:srgbClr val="FFFFFF"/>
                </a:solidFill>
                <a:latin typeface="Rockwell"/>
                <a:cs typeface="Rockwell"/>
              </a:rPr>
              <a:t>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0000" y="670524"/>
            <a:ext cx="6402189" cy="515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7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1" dirty="0">
                <a:solidFill>
                  <a:srgbClr val="FFFFFF"/>
                </a:solidFill>
                <a:latin typeface="Rockwell"/>
                <a:cs typeface="Rockwell"/>
              </a:rPr>
              <a:t>Trade</a:t>
            </a:r>
            <a:r>
              <a:rPr sz="3200" spc="-149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2" dirty="0">
                <a:solidFill>
                  <a:srgbClr val="FFFFFF"/>
                </a:solidFill>
                <a:latin typeface="Rockwell"/>
                <a:cs typeface="Rockwell"/>
              </a:rPr>
              <a:t>in</a:t>
            </a:r>
            <a:r>
              <a:rPr sz="3200" spc="-148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2" dirty="0">
                <a:solidFill>
                  <a:srgbClr val="FFFFFF"/>
                </a:solidFill>
                <a:latin typeface="Rockwell"/>
                <a:cs typeface="Rockwell"/>
              </a:rPr>
              <a:t>climate</a:t>
            </a:r>
            <a:r>
              <a:rPr sz="3200" spc="-148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Rockwell"/>
                <a:cs typeface="Rockwell"/>
              </a:rPr>
              <a:t>goods </a:t>
            </a:r>
            <a:r>
              <a:rPr sz="3200" spc="-151" dirty="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3200" spc="-148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200" spc="-151" dirty="0">
                <a:solidFill>
                  <a:srgbClr val="FFFFFF"/>
                </a:solidFill>
                <a:latin typeface="Rockwell"/>
                <a:cs typeface="Rockwell"/>
              </a:rPr>
              <a:t>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5204" y="1760182"/>
            <a:ext cx="5786633" cy="513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NEW!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Report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trade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climate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goods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services</a:t>
            </a:r>
          </a:p>
          <a:p>
            <a:pPr marL="0" marR="0">
              <a:lnSpc>
                <a:spcPts val="1800"/>
              </a:lnSpc>
              <a:spcBef>
                <a:spcPts val="143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(published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September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2022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New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York,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alongside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UNGA):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5204" y="2339713"/>
            <a:ext cx="7098725" cy="1037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404040"/>
                </a:solidFill>
                <a:latin typeface="FBKKMH+ArialMT"/>
                <a:cs typeface="FBKKMH+ArialMT"/>
              </a:rPr>
              <a:t>•</a:t>
            </a:r>
            <a:r>
              <a:rPr sz="1850" spc="9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25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categories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goods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that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will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help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industry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decarbonization,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covers</a:t>
            </a:r>
          </a:p>
          <a:p>
            <a:pPr marL="2667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items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like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alternative</a:t>
            </a:r>
            <a:r>
              <a:rPr sz="1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refrigerants,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wind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power,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efficient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motors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etc.</a:t>
            </a:r>
          </a:p>
          <a:p>
            <a:pPr marL="26670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Includes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short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list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relevant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examples,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well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as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a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longer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list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of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MOWPKF+Calibri-Light"/>
                <a:cs typeface="MOWPKF+Calibri-Light"/>
              </a:rPr>
              <a:t>inputs</a:t>
            </a:r>
            <a:endParaRPr lang="en-US" sz="1800" dirty="0">
              <a:solidFill>
                <a:srgbClr val="404040"/>
              </a:solidFill>
              <a:latin typeface="MOWPKF+Calibri-Light"/>
              <a:cs typeface="MOWPKF+Calibri-Light"/>
            </a:endParaRPr>
          </a:p>
          <a:p>
            <a:pPr marL="26670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endParaRPr sz="1800" dirty="0">
              <a:solidFill>
                <a:srgbClr val="404040"/>
              </a:solidFill>
              <a:latin typeface="MOWPKF+Calibri-Light"/>
              <a:cs typeface="MOWPKF+Calibri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F – Text/Image/Graphic Slides">
  <a:themeElements>
    <a:clrScheme name="WEF Theme Colours">
      <a:dk1>
        <a:srgbClr val="000000"/>
      </a:dk1>
      <a:lt1>
        <a:srgbClr val="FFFFFF"/>
      </a:lt1>
      <a:dk2>
        <a:srgbClr val="002369"/>
      </a:dk2>
      <a:lt2>
        <a:srgbClr val="E7E6E6"/>
      </a:lt2>
      <a:accent1>
        <a:srgbClr val="62B2EC"/>
      </a:accent1>
      <a:accent2>
        <a:srgbClr val="008BF0"/>
      </a:accent2>
      <a:accent3>
        <a:srgbClr val="0A48C3"/>
      </a:accent3>
      <a:accent4>
        <a:srgbClr val="3BC8AE"/>
      </a:accent4>
      <a:accent5>
        <a:srgbClr val="F49900"/>
      </a:accent5>
      <a:accent6>
        <a:srgbClr val="FFCC00"/>
      </a:accent6>
      <a:hlink>
        <a:srgbClr val="008BF0"/>
      </a:hlink>
      <a:folHlink>
        <a:srgbClr val="0023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F_PR001_Template_Trial_V4" id="{061999F6-2574-404E-B7C6-6AF2098B6BD8}" vid="{9D61AC61-8994-A944-820E-39DF71195B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7255</TotalTime>
  <Words>1144</Words>
  <Application>Microsoft Office PowerPoint</Application>
  <PresentationFormat>Widescreen</PresentationFormat>
  <Paragraphs>250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HelveticaNeueLT Pro 55 Roman</vt:lpstr>
      <vt:lpstr>Arial</vt:lpstr>
      <vt:lpstr>Times New Roman</vt:lpstr>
      <vt:lpstr>STIXGeneral-Regular</vt:lpstr>
      <vt:lpstr>Calibri</vt:lpstr>
      <vt:lpstr>Rockwell</vt:lpstr>
      <vt:lpstr>System Font Regular</vt:lpstr>
      <vt:lpstr>VFLALS+Calibri-Light,Italic</vt:lpstr>
      <vt:lpstr>HelveticaNeueLT Pro 65 Md</vt:lpstr>
      <vt:lpstr>MOWPKF+Calibri-Light</vt:lpstr>
      <vt:lpstr>FQDEST+Calibri-Light,Bold</vt:lpstr>
      <vt:lpstr>HelveticaNeueLT Pro 45 Lt</vt:lpstr>
      <vt:lpstr>FBKKMH+ArialMT</vt:lpstr>
      <vt:lpstr>Theme Office</vt:lpstr>
      <vt:lpstr>WEF – Text/Image/Graphic Slides</vt:lpstr>
      <vt:lpstr>PowerPoint Presentation</vt:lpstr>
      <vt:lpstr>PowerPoint Presentation</vt:lpstr>
      <vt:lpstr>PowerPoint Presentation</vt:lpstr>
      <vt:lpstr>Platform for Shaping the Future of Trade and Investment</vt:lpstr>
      <vt:lpstr>Shaping the future of trade and investment</vt:lpstr>
      <vt:lpstr>Over 120 Partners from more than 20 industries</vt:lpstr>
      <vt:lpstr>Our community’s priorities</vt:lpstr>
      <vt:lpstr>Platform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Joachim Monkelbaan</cp:lastModifiedBy>
  <cp:revision>4</cp:revision>
  <dcterms:modified xsi:type="dcterms:W3CDTF">2022-12-06T18:59:27Z</dcterms:modified>
</cp:coreProperties>
</file>